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5" r:id="rId2"/>
    <p:sldId id="258" r:id="rId3"/>
    <p:sldId id="259" r:id="rId4"/>
    <p:sldId id="268" r:id="rId5"/>
    <p:sldId id="270" r:id="rId6"/>
    <p:sldId id="267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A4F"/>
    <a:srgbClr val="092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7010C-B88C-27CD-6D63-FE29B6AB3B4C}" v="202" dt="2025-03-25T17:45:49.040"/>
    <p1510:client id="{0E941011-ED11-A7BF-0BA1-A9A9CA6B9BD7}" v="149" dt="2025-03-25T17:32:53.897"/>
    <p1510:client id="{19310D43-8E61-84FC-21CE-58EBE4F81C52}" v="439" dt="2025-03-25T16:44:05.878"/>
    <p1510:client id="{29CD8290-EC60-537B-7ADE-B3ED2767CF97}" v="36" dt="2025-03-25T02:22:32.631"/>
    <p1510:client id="{8C06A99B-3526-C82E-25C2-41BB601003C6}" v="311" dt="2025-03-25T16:51:59.293"/>
    <p1510:client id="{EDE924E1-D54F-0A96-6F21-627AEBF363E2}" v="110" dt="2025-03-24T20:43:09.242"/>
    <p1510:client id="{F536A283-2846-B1BB-7B2D-8A734BF01F10}" v="46" dt="2025-03-25T18:27:40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Hellen" userId="S::chellen@crimson.ua.edu::ca04f333-461f-4a3e-8891-a82e8c30da54" providerId="AD" clId="Web-{8BAB6A9B-954D-FA9B-BA44-4F45776B45F5}"/>
    <pc:docChg chg="modSld">
      <pc:chgData name="Chris Hellen" userId="S::chellen@crimson.ua.edu::ca04f333-461f-4a3e-8891-a82e8c30da54" providerId="AD" clId="Web-{8BAB6A9B-954D-FA9B-BA44-4F45776B45F5}" dt="2025-02-17T17:47:24.426" v="12" actId="20577"/>
      <pc:docMkLst>
        <pc:docMk/>
      </pc:docMkLst>
      <pc:sldChg chg="modSp">
        <pc:chgData name="Chris Hellen" userId="S::chellen@crimson.ua.edu::ca04f333-461f-4a3e-8891-a82e8c30da54" providerId="AD" clId="Web-{8BAB6A9B-954D-FA9B-BA44-4F45776B45F5}" dt="2025-02-17T17:47:24.426" v="12" actId="20577"/>
        <pc:sldMkLst>
          <pc:docMk/>
          <pc:sldMk cId="2770846521" sldId="258"/>
        </pc:sldMkLst>
        <pc:spChg chg="mod">
          <ac:chgData name="Chris Hellen" userId="S::chellen@crimson.ua.edu::ca04f333-461f-4a3e-8891-a82e8c30da54" providerId="AD" clId="Web-{8BAB6A9B-954D-FA9B-BA44-4F45776B45F5}" dt="2025-02-17T17:47:24.426" v="12" actId="20577"/>
          <ac:spMkLst>
            <pc:docMk/>
            <pc:sldMk cId="2770846521" sldId="258"/>
            <ac:spMk id="2" creationId="{60EBC6D5-2426-2EE7-FCF5-438C4219F9D7}"/>
          </ac:spMkLst>
        </pc:spChg>
      </pc:sldChg>
      <pc:sldChg chg="modSp">
        <pc:chgData name="Chris Hellen" userId="S::chellen@crimson.ua.edu::ca04f333-461f-4a3e-8891-a82e8c30da54" providerId="AD" clId="Web-{8BAB6A9B-954D-FA9B-BA44-4F45776B45F5}" dt="2025-02-17T17:47:07.004" v="4" actId="20577"/>
        <pc:sldMkLst>
          <pc:docMk/>
          <pc:sldMk cId="2937279705" sldId="259"/>
        </pc:sldMkLst>
        <pc:spChg chg="mod">
          <ac:chgData name="Chris Hellen" userId="S::chellen@crimson.ua.edu::ca04f333-461f-4a3e-8891-a82e8c30da54" providerId="AD" clId="Web-{8BAB6A9B-954D-FA9B-BA44-4F45776B45F5}" dt="2025-02-17T17:47:07.004" v="4" actId="20577"/>
          <ac:spMkLst>
            <pc:docMk/>
            <pc:sldMk cId="2937279705" sldId="259"/>
            <ac:spMk id="2" creationId="{314D760F-BF27-D316-E6AB-3357767F20B1}"/>
          </ac:spMkLst>
        </pc:spChg>
      </pc:sldChg>
    </pc:docChg>
  </pc:docChgLst>
  <pc:docChgLst>
    <pc:chgData name="Chris Hellen" userId="S::chellen@crimson.ua.edu::ca04f333-461f-4a3e-8891-a82e8c30da54" providerId="AD" clId="Web-{E21C61B4-7922-BABE-5D09-6C76D2FB5436}"/>
    <pc:docChg chg="modSld">
      <pc:chgData name="Chris Hellen" userId="S::chellen@crimson.ua.edu::ca04f333-461f-4a3e-8891-a82e8c30da54" providerId="AD" clId="Web-{E21C61B4-7922-BABE-5D09-6C76D2FB5436}" dt="2025-02-18T18:32:41.398" v="1041" actId="20577"/>
      <pc:docMkLst>
        <pc:docMk/>
      </pc:docMkLst>
      <pc:sldChg chg="modSp">
        <pc:chgData name="Chris Hellen" userId="S::chellen@crimson.ua.edu::ca04f333-461f-4a3e-8891-a82e8c30da54" providerId="AD" clId="Web-{E21C61B4-7922-BABE-5D09-6C76D2FB5436}" dt="2025-02-18T17:02:56.587" v="437" actId="20577"/>
        <pc:sldMkLst>
          <pc:docMk/>
          <pc:sldMk cId="2770846521" sldId="258"/>
        </pc:sldMkLst>
        <pc:spChg chg="mod">
          <ac:chgData name="Chris Hellen" userId="S::chellen@crimson.ua.edu::ca04f333-461f-4a3e-8891-a82e8c30da54" providerId="AD" clId="Web-{E21C61B4-7922-BABE-5D09-6C76D2FB5436}" dt="2025-02-18T17:02:56.587" v="437" actId="20577"/>
          <ac:spMkLst>
            <pc:docMk/>
            <pc:sldMk cId="2770846521" sldId="258"/>
            <ac:spMk id="2" creationId="{60EBC6D5-2426-2EE7-FCF5-438C4219F9D7}"/>
          </ac:spMkLst>
        </pc:spChg>
        <pc:spChg chg="mod">
          <ac:chgData name="Chris Hellen" userId="S::chellen@crimson.ua.edu::ca04f333-461f-4a3e-8891-a82e8c30da54" providerId="AD" clId="Web-{E21C61B4-7922-BABE-5D09-6C76D2FB5436}" dt="2025-02-18T17:02:49.884" v="435" actId="20577"/>
          <ac:spMkLst>
            <pc:docMk/>
            <pc:sldMk cId="2770846521" sldId="258"/>
            <ac:spMk id="3" creationId="{81485031-21A5-9B92-D355-6047DDD7C145}"/>
          </ac:spMkLst>
        </pc:spChg>
      </pc:sldChg>
      <pc:sldChg chg="modSp">
        <pc:chgData name="Chris Hellen" userId="S::chellen@crimson.ua.edu::ca04f333-461f-4a3e-8891-a82e8c30da54" providerId="AD" clId="Web-{E21C61B4-7922-BABE-5D09-6C76D2FB5436}" dt="2025-02-18T18:32:41.398" v="1041" actId="20577"/>
        <pc:sldMkLst>
          <pc:docMk/>
          <pc:sldMk cId="2937279705" sldId="259"/>
        </pc:sldMkLst>
        <pc:spChg chg="mod">
          <ac:chgData name="Chris Hellen" userId="S::chellen@crimson.ua.edu::ca04f333-461f-4a3e-8891-a82e8c30da54" providerId="AD" clId="Web-{E21C61B4-7922-BABE-5D09-6C76D2FB5436}" dt="2025-02-18T17:08:47.676" v="461" actId="20577"/>
          <ac:spMkLst>
            <pc:docMk/>
            <pc:sldMk cId="2937279705" sldId="259"/>
            <ac:spMk id="2" creationId="{314D760F-BF27-D316-E6AB-3357767F20B1}"/>
          </ac:spMkLst>
        </pc:spChg>
        <pc:spChg chg="mod">
          <ac:chgData name="Chris Hellen" userId="S::chellen@crimson.ua.edu::ca04f333-461f-4a3e-8891-a82e8c30da54" providerId="AD" clId="Web-{E21C61B4-7922-BABE-5D09-6C76D2FB5436}" dt="2025-02-18T18:32:41.398" v="1041" actId="20577"/>
          <ac:spMkLst>
            <pc:docMk/>
            <pc:sldMk cId="2937279705" sldId="259"/>
            <ac:spMk id="3" creationId="{335330BD-468C-9BC9-6818-EA5857BE5FBD}"/>
          </ac:spMkLst>
        </pc:spChg>
      </pc:sldChg>
    </pc:docChg>
  </pc:docChgLst>
  <pc:docChgLst>
    <pc:chgData name="Ethan Schwalbach" userId="S::eschwalbach@crimson.ua.edu::591dceed-a1a1-4324-8a94-39f2a97bb07e" providerId="AD" clId="Web-{29CD8290-EC60-537B-7ADE-B3ED2767CF97}"/>
    <pc:docChg chg="modSld">
      <pc:chgData name="Ethan Schwalbach" userId="S::eschwalbach@crimson.ua.edu::591dceed-a1a1-4324-8a94-39f2a97bb07e" providerId="AD" clId="Web-{29CD8290-EC60-537B-7ADE-B3ED2767CF97}" dt="2025-03-25T02:22:30.365" v="34" actId="20577"/>
      <pc:docMkLst>
        <pc:docMk/>
      </pc:docMkLst>
      <pc:sldChg chg="modSp">
        <pc:chgData name="Ethan Schwalbach" userId="S::eschwalbach@crimson.ua.edu::591dceed-a1a1-4324-8a94-39f2a97bb07e" providerId="AD" clId="Web-{29CD8290-EC60-537B-7ADE-B3ED2767CF97}" dt="2025-03-25T02:22:30.365" v="34" actId="20577"/>
        <pc:sldMkLst>
          <pc:docMk/>
          <pc:sldMk cId="3036808817" sldId="267"/>
        </pc:sldMkLst>
        <pc:spChg chg="mod">
          <ac:chgData name="Ethan Schwalbach" userId="S::eschwalbach@crimson.ua.edu::591dceed-a1a1-4324-8a94-39f2a97bb07e" providerId="AD" clId="Web-{29CD8290-EC60-537B-7ADE-B3ED2767CF97}" dt="2025-03-25T02:22:30.365" v="34" actId="20577"/>
          <ac:spMkLst>
            <pc:docMk/>
            <pc:sldMk cId="3036808817" sldId="267"/>
            <ac:spMk id="17" creationId="{39E8F552-E05E-BA9B-196C-E619DC3741A9}"/>
          </ac:spMkLst>
        </pc:spChg>
      </pc:sldChg>
    </pc:docChg>
  </pc:docChgLst>
  <pc:docChgLst>
    <pc:chgData name="Aiden Carroll" userId="S::jacarroll4@crimson.ua.edu::10515cf5-221a-4dba-816f-6f4752d73386" providerId="AD" clId="Web-{A0A97C09-9465-9532-42F1-F7BE90E1EAC2}"/>
    <pc:docChg chg="modSld">
      <pc:chgData name="Aiden Carroll" userId="S::jacarroll4@crimson.ua.edu::10515cf5-221a-4dba-816f-6f4752d73386" providerId="AD" clId="Web-{A0A97C09-9465-9532-42F1-F7BE90E1EAC2}" dt="2025-02-17T19:39:49.676" v="8" actId="14100"/>
      <pc:docMkLst>
        <pc:docMk/>
      </pc:docMkLst>
      <pc:sldChg chg="addSp modSp addAnim">
        <pc:chgData name="Aiden Carroll" userId="S::jacarroll4@crimson.ua.edu::10515cf5-221a-4dba-816f-6f4752d73386" providerId="AD" clId="Web-{A0A97C09-9465-9532-42F1-F7BE90E1EAC2}" dt="2025-02-17T19:39:49.676" v="8" actId="14100"/>
        <pc:sldMkLst>
          <pc:docMk/>
          <pc:sldMk cId="1080976888" sldId="264"/>
        </pc:sldMkLst>
        <pc:picChg chg="add mod">
          <ac:chgData name="Aiden Carroll" userId="S::jacarroll4@crimson.ua.edu::10515cf5-221a-4dba-816f-6f4752d73386" providerId="AD" clId="Web-{A0A97C09-9465-9532-42F1-F7BE90E1EAC2}" dt="2025-02-17T19:39:49.676" v="8" actId="14100"/>
          <ac:picMkLst>
            <pc:docMk/>
            <pc:sldMk cId="1080976888" sldId="264"/>
            <ac:picMk id="4" creationId="{3D4671E1-FE56-FFC5-806A-A8B42F442A06}"/>
          </ac:picMkLst>
        </pc:picChg>
      </pc:sldChg>
    </pc:docChg>
  </pc:docChgLst>
  <pc:docChgLst>
    <pc:chgData name="Aiden Carroll" userId="S::jacarroll4@crimson.ua.edu::10515cf5-221a-4dba-816f-6f4752d73386" providerId="AD" clId="Web-{EDE924E1-D54F-0A96-6F21-627AEBF363E2}"/>
    <pc:docChg chg="modSld">
      <pc:chgData name="Aiden Carroll" userId="S::jacarroll4@crimson.ua.edu::10515cf5-221a-4dba-816f-6f4752d73386" providerId="AD" clId="Web-{EDE924E1-D54F-0A96-6F21-627AEBF363E2}" dt="2025-03-24T20:43:09.242" v="105" actId="20577"/>
      <pc:docMkLst>
        <pc:docMk/>
      </pc:docMkLst>
      <pc:sldChg chg="modSp">
        <pc:chgData name="Aiden Carroll" userId="S::jacarroll4@crimson.ua.edu::10515cf5-221a-4dba-816f-6f4752d73386" providerId="AD" clId="Web-{EDE924E1-D54F-0A96-6F21-627AEBF363E2}" dt="2025-03-24T20:41:23.598" v="6" actId="20577"/>
        <pc:sldMkLst>
          <pc:docMk/>
          <pc:sldMk cId="2937279705" sldId="259"/>
        </pc:sldMkLst>
        <pc:spChg chg="mod">
          <ac:chgData name="Aiden Carroll" userId="S::jacarroll4@crimson.ua.edu::10515cf5-221a-4dba-816f-6f4752d73386" providerId="AD" clId="Web-{EDE924E1-D54F-0A96-6F21-627AEBF363E2}" dt="2025-03-24T20:41:23.598" v="6" actId="20577"/>
          <ac:spMkLst>
            <pc:docMk/>
            <pc:sldMk cId="2937279705" sldId="259"/>
            <ac:spMk id="3" creationId="{335330BD-468C-9BC9-6818-EA5857BE5FBD}"/>
          </ac:spMkLst>
        </pc:spChg>
      </pc:sldChg>
      <pc:sldChg chg="delSp modSp delAnim">
        <pc:chgData name="Aiden Carroll" userId="S::jacarroll4@crimson.ua.edu::10515cf5-221a-4dba-816f-6f4752d73386" providerId="AD" clId="Web-{EDE924E1-D54F-0A96-6F21-627AEBF363E2}" dt="2025-03-24T20:42:46.194" v="96" actId="20577"/>
        <pc:sldMkLst>
          <pc:docMk/>
          <pc:sldMk cId="1080976888" sldId="264"/>
        </pc:sldMkLst>
        <pc:spChg chg="mod">
          <ac:chgData name="Aiden Carroll" userId="S::jacarroll4@crimson.ua.edu::10515cf5-221a-4dba-816f-6f4752d73386" providerId="AD" clId="Web-{EDE924E1-D54F-0A96-6F21-627AEBF363E2}" dt="2025-03-24T20:42:46.194" v="96" actId="20577"/>
          <ac:spMkLst>
            <pc:docMk/>
            <pc:sldMk cId="1080976888" sldId="264"/>
            <ac:spMk id="2" creationId="{67E328BD-52DF-9193-4BD7-27ED4A9B6CA5}"/>
          </ac:spMkLst>
        </pc:spChg>
        <pc:picChg chg="del">
          <ac:chgData name="Aiden Carroll" userId="S::jacarroll4@crimson.ua.edu::10515cf5-221a-4dba-816f-6f4752d73386" providerId="AD" clId="Web-{EDE924E1-D54F-0A96-6F21-627AEBF363E2}" dt="2025-03-24T20:42:38.397" v="87"/>
          <ac:picMkLst>
            <pc:docMk/>
            <pc:sldMk cId="1080976888" sldId="264"/>
            <ac:picMk id="4" creationId="{3D4671E1-FE56-FFC5-806A-A8B42F442A06}"/>
          </ac:picMkLst>
        </pc:picChg>
      </pc:sldChg>
      <pc:sldChg chg="modSp">
        <pc:chgData name="Aiden Carroll" userId="S::jacarroll4@crimson.ua.edu::10515cf5-221a-4dba-816f-6f4752d73386" providerId="AD" clId="Web-{EDE924E1-D54F-0A96-6F21-627AEBF363E2}" dt="2025-03-24T20:40:53.847" v="0" actId="20577"/>
        <pc:sldMkLst>
          <pc:docMk/>
          <pc:sldMk cId="3297975196" sldId="265"/>
        </pc:sldMkLst>
        <pc:spChg chg="mod">
          <ac:chgData name="Aiden Carroll" userId="S::jacarroll4@crimson.ua.edu::10515cf5-221a-4dba-816f-6f4752d73386" providerId="AD" clId="Web-{EDE924E1-D54F-0A96-6F21-627AEBF363E2}" dt="2025-03-24T20:40:53.847" v="0" actId="20577"/>
          <ac:spMkLst>
            <pc:docMk/>
            <pc:sldMk cId="3297975196" sldId="265"/>
            <ac:spMk id="2" creationId="{6D0AF759-E6BD-2725-6B28-53A1FF6E9FBB}"/>
          </ac:spMkLst>
        </pc:spChg>
      </pc:sldChg>
      <pc:sldChg chg="modSp">
        <pc:chgData name="Aiden Carroll" userId="S::jacarroll4@crimson.ua.edu::10515cf5-221a-4dba-816f-6f4752d73386" providerId="AD" clId="Web-{EDE924E1-D54F-0A96-6F21-627AEBF363E2}" dt="2025-03-24T20:43:09.242" v="105" actId="20577"/>
        <pc:sldMkLst>
          <pc:docMk/>
          <pc:sldMk cId="3036808817" sldId="267"/>
        </pc:sldMkLst>
        <pc:spChg chg="mod">
          <ac:chgData name="Aiden Carroll" userId="S::jacarroll4@crimson.ua.edu::10515cf5-221a-4dba-816f-6f4752d73386" providerId="AD" clId="Web-{EDE924E1-D54F-0A96-6F21-627AEBF363E2}" dt="2025-03-24T20:43:09.242" v="105" actId="20577"/>
          <ac:spMkLst>
            <pc:docMk/>
            <pc:sldMk cId="3036808817" sldId="267"/>
            <ac:spMk id="16" creationId="{E708DB30-0A1E-1FE8-49DE-7EC8E457E3DB}"/>
          </ac:spMkLst>
        </pc:spChg>
      </pc:sldChg>
    </pc:docChg>
  </pc:docChgLst>
  <pc:docChgLst>
    <pc:chgData name="Kendall Hamm" userId="S::kqhamm@crimson.ua.edu::111d0172-2be6-4050-acb3-c692bf1db6ba" providerId="AD" clId="Web-{0207010C-B88C-27CD-6D63-FE29B6AB3B4C}"/>
    <pc:docChg chg="addSld delSld modSld">
      <pc:chgData name="Kendall Hamm" userId="S::kqhamm@crimson.ua.edu::111d0172-2be6-4050-acb3-c692bf1db6ba" providerId="AD" clId="Web-{0207010C-B88C-27CD-6D63-FE29B6AB3B4C}" dt="2025-03-25T17:45:49.040" v="181" actId="20577"/>
      <pc:docMkLst>
        <pc:docMk/>
      </pc:docMkLst>
      <pc:sldChg chg="addSp delSp modSp del">
        <pc:chgData name="Kendall Hamm" userId="S::kqhamm@crimson.ua.edu::111d0172-2be6-4050-acb3-c692bf1db6ba" providerId="AD" clId="Web-{0207010C-B88C-27CD-6D63-FE29B6AB3B4C}" dt="2025-03-25T17:42:50.479" v="150"/>
        <pc:sldMkLst>
          <pc:docMk/>
          <pc:sldMk cId="2390857887" sldId="262"/>
        </pc:sldMkLst>
        <pc:spChg chg="add del mod">
          <ac:chgData name="Kendall Hamm" userId="S::kqhamm@crimson.ua.edu::111d0172-2be6-4050-acb3-c692bf1db6ba" providerId="AD" clId="Web-{0207010C-B88C-27CD-6D63-FE29B6AB3B4C}" dt="2025-03-25T15:31:26.949" v="108"/>
          <ac:spMkLst>
            <pc:docMk/>
            <pc:sldMk cId="2390857887" sldId="262"/>
            <ac:spMk id="5" creationId="{80CB6A37-1848-395E-1889-BAD572565D36}"/>
          </ac:spMkLst>
        </pc:spChg>
        <pc:graphicFrameChg chg="add del mod ord modGraphic">
          <ac:chgData name="Kendall Hamm" userId="S::kqhamm@crimson.ua.edu::111d0172-2be6-4050-acb3-c692bf1db6ba" providerId="AD" clId="Web-{0207010C-B88C-27CD-6D63-FE29B6AB3B4C}" dt="2025-03-25T15:31:22.355" v="107"/>
          <ac:graphicFrameMkLst>
            <pc:docMk/>
            <pc:sldMk cId="2390857887" sldId="262"/>
            <ac:graphicFrameMk id="6" creationId="{EC821124-F458-34BB-87AE-F519EB0079CA}"/>
          </ac:graphicFrameMkLst>
        </pc:graphicFrameChg>
        <pc:picChg chg="add del mod">
          <ac:chgData name="Kendall Hamm" userId="S::kqhamm@crimson.ua.edu::111d0172-2be6-4050-acb3-c692bf1db6ba" providerId="AD" clId="Web-{0207010C-B88C-27CD-6D63-FE29B6AB3B4C}" dt="2025-03-25T17:39:37.370" v="121"/>
          <ac:picMkLst>
            <pc:docMk/>
            <pc:sldMk cId="2390857887" sldId="262"/>
            <ac:picMk id="3" creationId="{58159FBC-BB6F-2AE7-704C-4A82D9836B49}"/>
          </ac:picMkLst>
        </pc:picChg>
        <pc:picChg chg="add del">
          <ac:chgData name="Kendall Hamm" userId="S::kqhamm@crimson.ua.edu::111d0172-2be6-4050-acb3-c692bf1db6ba" providerId="AD" clId="Web-{0207010C-B88C-27CD-6D63-FE29B6AB3B4C}" dt="2025-03-25T17:39:36.495" v="120"/>
          <ac:picMkLst>
            <pc:docMk/>
            <pc:sldMk cId="2390857887" sldId="262"/>
            <ac:picMk id="4" creationId="{38549567-D3D9-339F-0E30-64F031032BA7}"/>
          </ac:picMkLst>
        </pc:picChg>
        <pc:picChg chg="add mod">
          <ac:chgData name="Kendall Hamm" userId="S::kqhamm@crimson.ua.edu::111d0172-2be6-4050-acb3-c692bf1db6ba" providerId="AD" clId="Web-{0207010C-B88C-27CD-6D63-FE29B6AB3B4C}" dt="2025-03-25T17:41:39.916" v="136" actId="14100"/>
          <ac:picMkLst>
            <pc:docMk/>
            <pc:sldMk cId="2390857887" sldId="262"/>
            <ac:picMk id="5" creationId="{BC3D6474-C25C-147D-1A12-B613ECC86399}"/>
          </ac:picMkLst>
        </pc:picChg>
        <pc:picChg chg="add del mod">
          <ac:chgData name="Kendall Hamm" userId="S::kqhamm@crimson.ua.edu::111d0172-2be6-4050-acb3-c692bf1db6ba" providerId="AD" clId="Web-{0207010C-B88C-27CD-6D63-FE29B6AB3B4C}" dt="2025-03-25T17:41:35.745" v="132"/>
          <ac:picMkLst>
            <pc:docMk/>
            <pc:sldMk cId="2390857887" sldId="262"/>
            <ac:picMk id="7" creationId="{7CBA10C2-8742-89AB-4B92-0FD0C91D1838}"/>
          </ac:picMkLst>
        </pc:picChg>
        <pc:picChg chg="del">
          <ac:chgData name="Kendall Hamm" userId="S::kqhamm@crimson.ua.edu::111d0172-2be6-4050-acb3-c692bf1db6ba" providerId="AD" clId="Web-{0207010C-B88C-27CD-6D63-FE29B6AB3B4C}" dt="2025-03-25T15:31:13.777" v="103"/>
          <ac:picMkLst>
            <pc:docMk/>
            <pc:sldMk cId="2390857887" sldId="262"/>
            <ac:picMk id="9" creationId="{2B22D96F-7CBA-0524-0478-168215ABD7C1}"/>
          </ac:picMkLst>
        </pc:picChg>
      </pc:sldChg>
      <pc:sldChg chg="modSp">
        <pc:chgData name="Kendall Hamm" userId="S::kqhamm@crimson.ua.edu::111d0172-2be6-4050-acb3-c692bf1db6ba" providerId="AD" clId="Web-{0207010C-B88C-27CD-6D63-FE29B6AB3B4C}" dt="2025-03-25T15:22:53.151" v="101" actId="20577"/>
        <pc:sldMkLst>
          <pc:docMk/>
          <pc:sldMk cId="3297975196" sldId="265"/>
        </pc:sldMkLst>
        <pc:spChg chg="mod">
          <ac:chgData name="Kendall Hamm" userId="S::kqhamm@crimson.ua.edu::111d0172-2be6-4050-acb3-c692bf1db6ba" providerId="AD" clId="Web-{0207010C-B88C-27CD-6D63-FE29B6AB3B4C}" dt="2025-03-25T15:22:53.151" v="101" actId="20577"/>
          <ac:spMkLst>
            <pc:docMk/>
            <pc:sldMk cId="3297975196" sldId="265"/>
            <ac:spMk id="19" creationId="{4E66BD1F-E949-1A5F-E1E2-B37E26B77E51}"/>
          </ac:spMkLst>
        </pc:spChg>
      </pc:sldChg>
      <pc:sldChg chg="delSp modSp">
        <pc:chgData name="Kendall Hamm" userId="S::kqhamm@crimson.ua.edu::111d0172-2be6-4050-acb3-c692bf1db6ba" providerId="AD" clId="Web-{0207010C-B88C-27CD-6D63-FE29B6AB3B4C}" dt="2025-03-25T15:21:24.132" v="100" actId="20577"/>
        <pc:sldMkLst>
          <pc:docMk/>
          <pc:sldMk cId="3036808817" sldId="267"/>
        </pc:sldMkLst>
        <pc:spChg chg="mod">
          <ac:chgData name="Kendall Hamm" userId="S::kqhamm@crimson.ua.edu::111d0172-2be6-4050-acb3-c692bf1db6ba" providerId="AD" clId="Web-{0207010C-B88C-27CD-6D63-FE29B6AB3B4C}" dt="2025-03-25T15:15:45.575" v="14" actId="1076"/>
          <ac:spMkLst>
            <pc:docMk/>
            <pc:sldMk cId="3036808817" sldId="267"/>
            <ac:spMk id="5" creationId="{1236BF6C-8A9C-CCDD-8F59-078CF546AACE}"/>
          </ac:spMkLst>
        </pc:spChg>
        <pc:spChg chg="mod">
          <ac:chgData name="Kendall Hamm" userId="S::kqhamm@crimson.ua.edu::111d0172-2be6-4050-acb3-c692bf1db6ba" providerId="AD" clId="Web-{0207010C-B88C-27CD-6D63-FE29B6AB3B4C}" dt="2025-03-25T15:15:45.590" v="15" actId="1076"/>
          <ac:spMkLst>
            <pc:docMk/>
            <pc:sldMk cId="3036808817" sldId="267"/>
            <ac:spMk id="7" creationId="{0CE455F1-3212-5BD8-CC3B-F02D84B5557E}"/>
          </ac:spMkLst>
        </pc:spChg>
        <pc:spChg chg="mod">
          <ac:chgData name="Kendall Hamm" userId="S::kqhamm@crimson.ua.edu::111d0172-2be6-4050-acb3-c692bf1db6ba" providerId="AD" clId="Web-{0207010C-B88C-27CD-6D63-FE29B6AB3B4C}" dt="2025-03-25T15:15:30.605" v="13" actId="20577"/>
          <ac:spMkLst>
            <pc:docMk/>
            <pc:sldMk cId="3036808817" sldId="267"/>
            <ac:spMk id="8" creationId="{49B3F7AF-9261-4271-2812-A6C1403DFEDC}"/>
          </ac:spMkLst>
        </pc:spChg>
        <pc:spChg chg="mod">
          <ac:chgData name="Kendall Hamm" userId="S::kqhamm@crimson.ua.edu::111d0172-2be6-4050-acb3-c692bf1db6ba" providerId="AD" clId="Web-{0207010C-B88C-27CD-6D63-FE29B6AB3B4C}" dt="2025-03-25T15:20:26.052" v="77" actId="20577"/>
          <ac:spMkLst>
            <pc:docMk/>
            <pc:sldMk cId="3036808817" sldId="267"/>
            <ac:spMk id="13" creationId="{B9BD82E2-C1E5-6254-F605-5358E52711EA}"/>
          </ac:spMkLst>
        </pc:spChg>
        <pc:spChg chg="mod">
          <ac:chgData name="Kendall Hamm" userId="S::kqhamm@crimson.ua.edu::111d0172-2be6-4050-acb3-c692bf1db6ba" providerId="AD" clId="Web-{0207010C-B88C-27CD-6D63-FE29B6AB3B4C}" dt="2025-03-25T15:21:24.132" v="100" actId="20577"/>
          <ac:spMkLst>
            <pc:docMk/>
            <pc:sldMk cId="3036808817" sldId="267"/>
            <ac:spMk id="14" creationId="{6BCA4C85-4039-2506-834F-91A04EAA1405}"/>
          </ac:spMkLst>
        </pc:spChg>
        <pc:spChg chg="mod">
          <ac:chgData name="Kendall Hamm" userId="S::kqhamm@crimson.ua.edu::111d0172-2be6-4050-acb3-c692bf1db6ba" providerId="AD" clId="Web-{0207010C-B88C-27CD-6D63-FE29B6AB3B4C}" dt="2025-03-25T15:15:18.996" v="11" actId="1076"/>
          <ac:spMkLst>
            <pc:docMk/>
            <pc:sldMk cId="3036808817" sldId="267"/>
            <ac:spMk id="16" creationId="{E708DB30-0A1E-1FE8-49DE-7EC8E457E3DB}"/>
          </ac:spMkLst>
        </pc:spChg>
        <pc:spChg chg="mod">
          <ac:chgData name="Kendall Hamm" userId="S::kqhamm@crimson.ua.edu::111d0172-2be6-4050-acb3-c692bf1db6ba" providerId="AD" clId="Web-{0207010C-B88C-27CD-6D63-FE29B6AB3B4C}" dt="2025-03-25T15:15:45.621" v="17" actId="1076"/>
          <ac:spMkLst>
            <pc:docMk/>
            <pc:sldMk cId="3036808817" sldId="267"/>
            <ac:spMk id="17" creationId="{39E8F552-E05E-BA9B-196C-E619DC3741A9}"/>
          </ac:spMkLst>
        </pc:spChg>
        <pc:spChg chg="mod">
          <ac:chgData name="Kendall Hamm" userId="S::kqhamm@crimson.ua.edu::111d0172-2be6-4050-acb3-c692bf1db6ba" providerId="AD" clId="Web-{0207010C-B88C-27CD-6D63-FE29B6AB3B4C}" dt="2025-03-25T15:19:29.097" v="68" actId="20577"/>
          <ac:spMkLst>
            <pc:docMk/>
            <pc:sldMk cId="3036808817" sldId="267"/>
            <ac:spMk id="18" creationId="{38238E34-BA5A-5904-ADC6-3945765C0BF6}"/>
          </ac:spMkLst>
        </pc:spChg>
        <pc:spChg chg="del">
          <ac:chgData name="Kendall Hamm" userId="S::kqhamm@crimson.ua.edu::111d0172-2be6-4050-acb3-c692bf1db6ba" providerId="AD" clId="Web-{0207010C-B88C-27CD-6D63-FE29B6AB3B4C}" dt="2025-03-25T15:14:40.244" v="3"/>
          <ac:spMkLst>
            <pc:docMk/>
            <pc:sldMk cId="3036808817" sldId="267"/>
            <ac:spMk id="19" creationId="{69D15EDC-499B-6E52-D00B-C6B876F4ADAC}"/>
          </ac:spMkLst>
        </pc:spChg>
        <pc:spChg chg="del mod">
          <ac:chgData name="Kendall Hamm" userId="S::kqhamm@crimson.ua.edu::111d0172-2be6-4050-acb3-c692bf1db6ba" providerId="AD" clId="Web-{0207010C-B88C-27CD-6D63-FE29B6AB3B4C}" dt="2025-03-25T15:14:40.401" v="4"/>
          <ac:spMkLst>
            <pc:docMk/>
            <pc:sldMk cId="3036808817" sldId="267"/>
            <ac:spMk id="20" creationId="{8723BD5A-E25D-6828-AB48-3E040D013E52}"/>
          </ac:spMkLst>
        </pc:spChg>
      </pc:sldChg>
      <pc:sldChg chg="modSp">
        <pc:chgData name="Kendall Hamm" userId="S::kqhamm@crimson.ua.edu::111d0172-2be6-4050-acb3-c692bf1db6ba" providerId="AD" clId="Web-{0207010C-B88C-27CD-6D63-FE29B6AB3B4C}" dt="2025-03-25T17:45:49.040" v="181" actId="20577"/>
        <pc:sldMkLst>
          <pc:docMk/>
          <pc:sldMk cId="3330449397" sldId="268"/>
        </pc:sldMkLst>
        <pc:spChg chg="mod">
          <ac:chgData name="Kendall Hamm" userId="S::kqhamm@crimson.ua.edu::111d0172-2be6-4050-acb3-c692bf1db6ba" providerId="AD" clId="Web-{0207010C-B88C-27CD-6D63-FE29B6AB3B4C}" dt="2025-03-25T17:45:49.040" v="181" actId="20577"/>
          <ac:spMkLst>
            <pc:docMk/>
            <pc:sldMk cId="3330449397" sldId="268"/>
            <ac:spMk id="6" creationId="{A7FD4FF6-01DF-9E6B-74B4-EC5A20F8BC0C}"/>
          </ac:spMkLst>
        </pc:spChg>
        <pc:spChg chg="mod">
          <ac:chgData name="Kendall Hamm" userId="S::kqhamm@crimson.ua.edu::111d0172-2be6-4050-acb3-c692bf1db6ba" providerId="AD" clId="Web-{0207010C-B88C-27CD-6D63-FE29B6AB3B4C}" dt="2025-03-25T15:10:22.173" v="1" actId="20577"/>
          <ac:spMkLst>
            <pc:docMk/>
            <pc:sldMk cId="3330449397" sldId="268"/>
            <ac:spMk id="10" creationId="{226DBA83-6458-3F1A-BCF7-8AD1AE59AABD}"/>
          </ac:spMkLst>
        </pc:spChg>
      </pc:sldChg>
      <pc:sldChg chg="add del replId">
        <pc:chgData name="Kendall Hamm" userId="S::kqhamm@crimson.ua.edu::111d0172-2be6-4050-acb3-c692bf1db6ba" providerId="AD" clId="Web-{0207010C-B88C-27CD-6D63-FE29B6AB3B4C}" dt="2025-03-25T17:42:52.525" v="151"/>
        <pc:sldMkLst>
          <pc:docMk/>
          <pc:sldMk cId="1441210105" sldId="269"/>
        </pc:sldMkLst>
      </pc:sldChg>
      <pc:sldChg chg="addSp modSp add replId">
        <pc:chgData name="Kendall Hamm" userId="S::kqhamm@crimson.ua.edu::111d0172-2be6-4050-acb3-c692bf1db6ba" providerId="AD" clId="Web-{0207010C-B88C-27CD-6D63-FE29B6AB3B4C}" dt="2025-03-25T17:44:18.634" v="179" actId="1076"/>
        <pc:sldMkLst>
          <pc:docMk/>
          <pc:sldMk cId="3337499624" sldId="270"/>
        </pc:sldMkLst>
        <pc:spChg chg="add mod">
          <ac:chgData name="Kendall Hamm" userId="S::kqhamm@crimson.ua.edu::111d0172-2be6-4050-acb3-c692bf1db6ba" providerId="AD" clId="Web-{0207010C-B88C-27CD-6D63-FE29B6AB3B4C}" dt="2025-03-25T17:44:02.666" v="171" actId="14100"/>
          <ac:spMkLst>
            <pc:docMk/>
            <pc:sldMk cId="3337499624" sldId="270"/>
            <ac:spMk id="4" creationId="{4226407A-5FF8-FED8-1CAE-79377189781F}"/>
          </ac:spMkLst>
        </pc:spChg>
        <pc:spChg chg="add mod">
          <ac:chgData name="Kendall Hamm" userId="S::kqhamm@crimson.ua.edu::111d0172-2be6-4050-acb3-c692bf1db6ba" providerId="AD" clId="Web-{0207010C-B88C-27CD-6D63-FE29B6AB3B4C}" dt="2025-03-25T17:44:18.634" v="179" actId="1076"/>
          <ac:spMkLst>
            <pc:docMk/>
            <pc:sldMk cId="3337499624" sldId="270"/>
            <ac:spMk id="6" creationId="{E0412636-CC8E-3803-FA89-0B658AA060F0}"/>
          </ac:spMkLst>
        </pc:spChg>
        <pc:picChg chg="add mod ord">
          <ac:chgData name="Kendall Hamm" userId="S::kqhamm@crimson.ua.edu::111d0172-2be6-4050-acb3-c692bf1db6ba" providerId="AD" clId="Web-{0207010C-B88C-27CD-6D63-FE29B6AB3B4C}" dt="2025-03-25T17:42:42.713" v="148" actId="1076"/>
          <ac:picMkLst>
            <pc:docMk/>
            <pc:sldMk cId="3337499624" sldId="270"/>
            <ac:picMk id="3" creationId="{A8E55D50-C224-3EF8-9DF2-0AF94538F2EF}"/>
          </ac:picMkLst>
        </pc:picChg>
        <pc:picChg chg="mod">
          <ac:chgData name="Kendall Hamm" userId="S::kqhamm@crimson.ua.edu::111d0172-2be6-4050-acb3-c692bf1db6ba" providerId="AD" clId="Web-{0207010C-B88C-27CD-6D63-FE29B6AB3B4C}" dt="2025-03-25T17:42:47.104" v="149" actId="1076"/>
          <ac:picMkLst>
            <pc:docMk/>
            <pc:sldMk cId="3337499624" sldId="270"/>
            <ac:picMk id="5" creationId="{6D6FE4AB-69BC-F6F2-2B97-B63BE3F8F44D}"/>
          </ac:picMkLst>
        </pc:picChg>
      </pc:sldChg>
    </pc:docChg>
  </pc:docChgLst>
  <pc:docChgLst>
    <pc:chgData name="Gabe Gros" userId="S::gcgros@crimson.ua.edu::5fb0fdc1-b2fb-4e0d-b50d-b63a8d3850ad" providerId="AD" clId="Web-{D4E8A0F0-5D6B-929A-D1EE-565E8274ADFF}"/>
    <pc:docChg chg="modSld">
      <pc:chgData name="Gabe Gros" userId="S::gcgros@crimson.ua.edu::5fb0fdc1-b2fb-4e0d-b50d-b63a8d3850ad" providerId="AD" clId="Web-{D4E8A0F0-5D6B-929A-D1EE-565E8274ADFF}" dt="2025-02-18T06:04:35.238" v="471" actId="1076"/>
      <pc:docMkLst>
        <pc:docMk/>
      </pc:docMkLst>
      <pc:sldChg chg="addSp modSp">
        <pc:chgData name="Gabe Gros" userId="S::gcgros@crimson.ua.edu::5fb0fdc1-b2fb-4e0d-b50d-b63a8d3850ad" providerId="AD" clId="Web-{D4E8A0F0-5D6B-929A-D1EE-565E8274ADFF}" dt="2025-02-18T06:04:35.238" v="471" actId="1076"/>
        <pc:sldMkLst>
          <pc:docMk/>
          <pc:sldMk cId="1080921681" sldId="260"/>
        </pc:sldMkLst>
        <pc:spChg chg="mod">
          <ac:chgData name="Gabe Gros" userId="S::gcgros@crimson.ua.edu::5fb0fdc1-b2fb-4e0d-b50d-b63a8d3850ad" providerId="AD" clId="Web-{D4E8A0F0-5D6B-929A-D1EE-565E8274ADFF}" dt="2025-02-18T06:04:35.238" v="471" actId="1076"/>
          <ac:spMkLst>
            <pc:docMk/>
            <pc:sldMk cId="1080921681" sldId="260"/>
            <ac:spMk id="3" creationId="{AE03EEF8-F05A-E44A-9183-12BA1EF7A4CE}"/>
          </ac:spMkLst>
        </pc:spChg>
        <pc:spChg chg="add mod">
          <ac:chgData name="Gabe Gros" userId="S::gcgros@crimson.ua.edu::5fb0fdc1-b2fb-4e0d-b50d-b63a8d3850ad" providerId="AD" clId="Web-{D4E8A0F0-5D6B-929A-D1EE-565E8274ADFF}" dt="2025-02-18T06:04:32.300" v="470" actId="1076"/>
          <ac:spMkLst>
            <pc:docMk/>
            <pc:sldMk cId="1080921681" sldId="260"/>
            <ac:spMk id="5" creationId="{FDBA7471-E10A-225B-8CB1-4C4ED6E14E46}"/>
          </ac:spMkLst>
        </pc:spChg>
      </pc:sldChg>
    </pc:docChg>
  </pc:docChgLst>
  <pc:docChgLst>
    <pc:chgData name="Gabe Gros" userId="S::gcgros@crimson.ua.edu::5fb0fdc1-b2fb-4e0d-b50d-b63a8d3850ad" providerId="AD" clId="Web-{141292A9-04A5-B8CC-5581-ECE871751E54}"/>
    <pc:docChg chg="modSld">
      <pc:chgData name="Gabe Gros" userId="S::gcgros@crimson.ua.edu::5fb0fdc1-b2fb-4e0d-b50d-b63a8d3850ad" providerId="AD" clId="Web-{141292A9-04A5-B8CC-5581-ECE871751E54}" dt="2025-02-17T17:47:28.102" v="6" actId="20577"/>
      <pc:docMkLst>
        <pc:docMk/>
      </pc:docMkLst>
      <pc:sldChg chg="modSp">
        <pc:chgData name="Gabe Gros" userId="S::gcgros@crimson.ua.edu::5fb0fdc1-b2fb-4e0d-b50d-b63a8d3850ad" providerId="AD" clId="Web-{141292A9-04A5-B8CC-5581-ECE871751E54}" dt="2025-02-17T17:47:28.102" v="6" actId="20577"/>
        <pc:sldMkLst>
          <pc:docMk/>
          <pc:sldMk cId="1080921681" sldId="260"/>
        </pc:sldMkLst>
        <pc:spChg chg="mod">
          <ac:chgData name="Gabe Gros" userId="S::gcgros@crimson.ua.edu::5fb0fdc1-b2fb-4e0d-b50d-b63a8d3850ad" providerId="AD" clId="Web-{141292A9-04A5-B8CC-5581-ECE871751E54}" dt="2025-02-17T17:47:28.102" v="6" actId="20577"/>
          <ac:spMkLst>
            <pc:docMk/>
            <pc:sldMk cId="1080921681" sldId="260"/>
            <ac:spMk id="2" creationId="{0E5DB8EE-8550-9124-EACC-BE6DF614D6C4}"/>
          </ac:spMkLst>
        </pc:spChg>
      </pc:sldChg>
    </pc:docChg>
  </pc:docChgLst>
  <pc:docChgLst>
    <pc:chgData name="Ethan Schwalbach" userId="S::eschwalbach@crimson.ua.edu::591dceed-a1a1-4324-8a94-39f2a97bb07e" providerId="AD" clId="Web-{F4A13AE7-A78E-CDA2-542A-B94252D01196}"/>
    <pc:docChg chg="modSld">
      <pc:chgData name="Ethan Schwalbach" userId="S::eschwalbach@crimson.ua.edu::591dceed-a1a1-4324-8a94-39f2a97bb07e" providerId="AD" clId="Web-{F4A13AE7-A78E-CDA2-542A-B94252D01196}" dt="2025-02-18T07:56:06.816" v="81" actId="20577"/>
      <pc:docMkLst>
        <pc:docMk/>
      </pc:docMkLst>
      <pc:sldChg chg="addSp modSp mod modClrScheme chgLayout">
        <pc:chgData name="Ethan Schwalbach" userId="S::eschwalbach@crimson.ua.edu::591dceed-a1a1-4324-8a94-39f2a97bb07e" providerId="AD" clId="Web-{F4A13AE7-A78E-CDA2-542A-B94252D01196}" dt="2025-02-18T07:56:06.816" v="81" actId="20577"/>
        <pc:sldMkLst>
          <pc:docMk/>
          <pc:sldMk cId="1230504742" sldId="263"/>
        </pc:sldMkLst>
        <pc:spChg chg="mod ord">
          <ac:chgData name="Ethan Schwalbach" userId="S::eschwalbach@crimson.ua.edu::591dceed-a1a1-4324-8a94-39f2a97bb07e" providerId="AD" clId="Web-{F4A13AE7-A78E-CDA2-542A-B94252D01196}" dt="2025-02-18T07:53:50.873" v="50" actId="20577"/>
          <ac:spMkLst>
            <pc:docMk/>
            <pc:sldMk cId="1230504742" sldId="263"/>
            <ac:spMk id="2" creationId="{F6F489CE-BF15-05B4-CC16-9D4CC32DF790}"/>
          </ac:spMkLst>
        </pc:spChg>
        <pc:spChg chg="mod ord">
          <ac:chgData name="Ethan Schwalbach" userId="S::eschwalbach@crimson.ua.edu::591dceed-a1a1-4324-8a94-39f2a97bb07e" providerId="AD" clId="Web-{F4A13AE7-A78E-CDA2-542A-B94252D01196}" dt="2025-02-18T07:56:06.816" v="81" actId="20577"/>
          <ac:spMkLst>
            <pc:docMk/>
            <pc:sldMk cId="1230504742" sldId="263"/>
            <ac:spMk id="3" creationId="{7890ACE8-1BEA-E564-5671-C73B5D157A6F}"/>
          </ac:spMkLst>
        </pc:spChg>
        <pc:spChg chg="add mod ord">
          <ac:chgData name="Ethan Schwalbach" userId="S::eschwalbach@crimson.ua.edu::591dceed-a1a1-4324-8a94-39f2a97bb07e" providerId="AD" clId="Web-{F4A13AE7-A78E-CDA2-542A-B94252D01196}" dt="2025-02-18T07:55:22.720" v="67" actId="20577"/>
          <ac:spMkLst>
            <pc:docMk/>
            <pc:sldMk cId="1230504742" sldId="263"/>
            <ac:spMk id="4" creationId="{93F1E569-56E8-4A05-5D55-C799200FAFB4}"/>
          </ac:spMkLst>
        </pc:spChg>
      </pc:sldChg>
    </pc:docChg>
  </pc:docChgLst>
  <pc:docChgLst>
    <pc:chgData name="Gabe Gros" userId="S::gcgros@crimson.ua.edu::5fb0fdc1-b2fb-4e0d-b50d-b63a8d3850ad" providerId="AD" clId="Web-{19310D43-8E61-84FC-21CE-58EBE4F81C52}"/>
    <pc:docChg chg="modSld">
      <pc:chgData name="Gabe Gros" userId="S::gcgros@crimson.ua.edu::5fb0fdc1-b2fb-4e0d-b50d-b63a8d3850ad" providerId="AD" clId="Web-{19310D43-8E61-84FC-21CE-58EBE4F81C52}" dt="2025-03-25T16:44:05.878" v="433" actId="1076"/>
      <pc:docMkLst>
        <pc:docMk/>
      </pc:docMkLst>
      <pc:sldChg chg="addSp modSp">
        <pc:chgData name="Gabe Gros" userId="S::gcgros@crimson.ua.edu::5fb0fdc1-b2fb-4e0d-b50d-b63a8d3850ad" providerId="AD" clId="Web-{19310D43-8E61-84FC-21CE-58EBE4F81C52}" dt="2025-03-25T16:44:05.878" v="433" actId="1076"/>
        <pc:sldMkLst>
          <pc:docMk/>
          <pc:sldMk cId="2390857887" sldId="262"/>
        </pc:sldMkLst>
        <pc:picChg chg="add mod">
          <ac:chgData name="Gabe Gros" userId="S::gcgros@crimson.ua.edu::5fb0fdc1-b2fb-4e0d-b50d-b63a8d3850ad" providerId="AD" clId="Web-{19310D43-8E61-84FC-21CE-58EBE4F81C52}" dt="2025-03-25T16:44:05.878" v="433" actId="1076"/>
          <ac:picMkLst>
            <pc:docMk/>
            <pc:sldMk cId="2390857887" sldId="262"/>
            <ac:picMk id="4" creationId="{38549567-D3D9-339F-0E30-64F031032BA7}"/>
          </ac:picMkLst>
        </pc:picChg>
      </pc:sldChg>
      <pc:sldChg chg="modSp">
        <pc:chgData name="Gabe Gros" userId="S::gcgros@crimson.ua.edu::5fb0fdc1-b2fb-4e0d-b50d-b63a8d3850ad" providerId="AD" clId="Web-{19310D43-8E61-84FC-21CE-58EBE4F81C52}" dt="2025-03-25T16:17:09.336" v="20" actId="20577"/>
        <pc:sldMkLst>
          <pc:docMk/>
          <pc:sldMk cId="3036808817" sldId="267"/>
        </pc:sldMkLst>
        <pc:spChg chg="mod">
          <ac:chgData name="Gabe Gros" userId="S::gcgros@crimson.ua.edu::5fb0fdc1-b2fb-4e0d-b50d-b63a8d3850ad" providerId="AD" clId="Web-{19310D43-8E61-84FC-21CE-58EBE4F81C52}" dt="2025-03-25T16:17:09.336" v="20" actId="20577"/>
          <ac:spMkLst>
            <pc:docMk/>
            <pc:sldMk cId="3036808817" sldId="267"/>
            <ac:spMk id="13" creationId="{B9BD82E2-C1E5-6254-F605-5358E52711EA}"/>
          </ac:spMkLst>
        </pc:spChg>
      </pc:sldChg>
      <pc:sldChg chg="modSp">
        <pc:chgData name="Gabe Gros" userId="S::gcgros@crimson.ua.edu::5fb0fdc1-b2fb-4e0d-b50d-b63a8d3850ad" providerId="AD" clId="Web-{19310D43-8E61-84FC-21CE-58EBE4F81C52}" dt="2025-03-25T16:40:38.131" v="429" actId="1076"/>
        <pc:sldMkLst>
          <pc:docMk/>
          <pc:sldMk cId="3330449397" sldId="268"/>
        </pc:sldMkLst>
        <pc:spChg chg="mod">
          <ac:chgData name="Gabe Gros" userId="S::gcgros@crimson.ua.edu::5fb0fdc1-b2fb-4e0d-b50d-b63a8d3850ad" providerId="AD" clId="Web-{19310D43-8E61-84FC-21CE-58EBE4F81C52}" dt="2025-03-25T16:35:48.532" v="148" actId="20577"/>
          <ac:spMkLst>
            <pc:docMk/>
            <pc:sldMk cId="3330449397" sldId="268"/>
            <ac:spMk id="6" creationId="{A7FD4FF6-01DF-9E6B-74B4-EC5A20F8BC0C}"/>
          </ac:spMkLst>
        </pc:spChg>
        <pc:spChg chg="ord">
          <ac:chgData name="Gabe Gros" userId="S::gcgros@crimson.ua.edu::5fb0fdc1-b2fb-4e0d-b50d-b63a8d3850ad" providerId="AD" clId="Web-{19310D43-8E61-84FC-21CE-58EBE4F81C52}" dt="2025-03-25T16:40:23.535" v="426"/>
          <ac:spMkLst>
            <pc:docMk/>
            <pc:sldMk cId="3330449397" sldId="268"/>
            <ac:spMk id="9" creationId="{37E52C37-5BC1-BE96-1A1E-83ABC4B3807B}"/>
          </ac:spMkLst>
        </pc:spChg>
        <pc:spChg chg="mod">
          <ac:chgData name="Gabe Gros" userId="S::gcgros@crimson.ua.edu::5fb0fdc1-b2fb-4e0d-b50d-b63a8d3850ad" providerId="AD" clId="Web-{19310D43-8E61-84FC-21CE-58EBE4F81C52}" dt="2025-03-25T16:40:27.254" v="427" actId="20577"/>
          <ac:spMkLst>
            <pc:docMk/>
            <pc:sldMk cId="3330449397" sldId="268"/>
            <ac:spMk id="10" creationId="{226DBA83-6458-3F1A-BCF7-8AD1AE59AABD}"/>
          </ac:spMkLst>
        </pc:spChg>
        <pc:picChg chg="mod ord">
          <ac:chgData name="Gabe Gros" userId="S::gcgros@crimson.ua.edu::5fb0fdc1-b2fb-4e0d-b50d-b63a8d3850ad" providerId="AD" clId="Web-{19310D43-8E61-84FC-21CE-58EBE4F81C52}" dt="2025-03-25T16:40:38.131" v="429" actId="1076"/>
          <ac:picMkLst>
            <pc:docMk/>
            <pc:sldMk cId="3330449397" sldId="268"/>
            <ac:picMk id="5122" creationId="{7237AF56-FBE8-1775-FC8F-758109AE3D53}"/>
          </ac:picMkLst>
        </pc:picChg>
      </pc:sldChg>
    </pc:docChg>
  </pc:docChgLst>
  <pc:docChgLst>
    <pc:chgData name="Chris Hellen" userId="S::chellen@crimson.ua.edu::ca04f333-461f-4a3e-8891-a82e8c30da54" providerId="AD" clId="Web-{0E941011-ED11-A7BF-0BA1-A9A9CA6B9BD7}"/>
    <pc:docChg chg="modSld">
      <pc:chgData name="Chris Hellen" userId="S::chellen@crimson.ua.edu::ca04f333-461f-4a3e-8891-a82e8c30da54" providerId="AD" clId="Web-{0E941011-ED11-A7BF-0BA1-A9A9CA6B9BD7}" dt="2025-03-25T17:30:57.174" v="144" actId="20577"/>
      <pc:docMkLst>
        <pc:docMk/>
      </pc:docMkLst>
      <pc:sldChg chg="modSp">
        <pc:chgData name="Chris Hellen" userId="S::chellen@crimson.ua.edu::ca04f333-461f-4a3e-8891-a82e8c30da54" providerId="AD" clId="Web-{0E941011-ED11-A7BF-0BA1-A9A9CA6B9BD7}" dt="2025-03-25T17:30:57.174" v="144" actId="20577"/>
        <pc:sldMkLst>
          <pc:docMk/>
          <pc:sldMk cId="2770846521" sldId="258"/>
        </pc:sldMkLst>
        <pc:spChg chg="mod">
          <ac:chgData name="Chris Hellen" userId="S::chellen@crimson.ua.edu::ca04f333-461f-4a3e-8891-a82e8c30da54" providerId="AD" clId="Web-{0E941011-ED11-A7BF-0BA1-A9A9CA6B9BD7}" dt="2025-03-25T17:30:57.174" v="144" actId="20577"/>
          <ac:spMkLst>
            <pc:docMk/>
            <pc:sldMk cId="2770846521" sldId="258"/>
            <ac:spMk id="7" creationId="{E9ED8922-5AD8-2F1E-7608-F9DA18BA4A86}"/>
          </ac:spMkLst>
        </pc:spChg>
      </pc:sldChg>
      <pc:sldChg chg="modSp">
        <pc:chgData name="Chris Hellen" userId="S::chellen@crimson.ua.edu::ca04f333-461f-4a3e-8891-a82e8c30da54" providerId="AD" clId="Web-{0E941011-ED11-A7BF-0BA1-A9A9CA6B9BD7}" dt="2025-03-25T17:25:57.288" v="131" actId="20577"/>
        <pc:sldMkLst>
          <pc:docMk/>
          <pc:sldMk cId="2937279705" sldId="259"/>
        </pc:sldMkLst>
        <pc:spChg chg="mod">
          <ac:chgData name="Chris Hellen" userId="S::chellen@crimson.ua.edu::ca04f333-461f-4a3e-8891-a82e8c30da54" providerId="AD" clId="Web-{0E941011-ED11-A7BF-0BA1-A9A9CA6B9BD7}" dt="2025-03-25T17:25:57.288" v="131" actId="20577"/>
          <ac:spMkLst>
            <pc:docMk/>
            <pc:sldMk cId="2937279705" sldId="259"/>
            <ac:spMk id="3" creationId="{335330BD-468C-9BC9-6818-EA5857BE5FBD}"/>
          </ac:spMkLst>
        </pc:spChg>
      </pc:sldChg>
    </pc:docChg>
  </pc:docChgLst>
  <pc:docChgLst>
    <pc:chgData name="Aiden Carroll" userId="10515cf5-221a-4dba-816f-6f4752d73386" providerId="ADAL" clId="{5566577D-9DE1-4173-9C44-06E6FE487A49}"/>
    <pc:docChg chg="modSld sldOrd">
      <pc:chgData name="Aiden Carroll" userId="10515cf5-221a-4dba-816f-6f4752d73386" providerId="ADAL" clId="{5566577D-9DE1-4173-9C44-06E6FE487A49}" dt="2025-02-20T20:00:00.490" v="3"/>
      <pc:docMkLst>
        <pc:docMk/>
      </pc:docMkLst>
      <pc:sldChg chg="ord">
        <pc:chgData name="Aiden Carroll" userId="10515cf5-221a-4dba-816f-6f4752d73386" providerId="ADAL" clId="{5566577D-9DE1-4173-9C44-06E6FE487A49}" dt="2025-02-20T20:00:00.490" v="3"/>
        <pc:sldMkLst>
          <pc:docMk/>
          <pc:sldMk cId="3297975196" sldId="265"/>
        </pc:sldMkLst>
      </pc:sldChg>
    </pc:docChg>
  </pc:docChgLst>
  <pc:docChgLst>
    <pc:chgData name="Aiden Carroll" userId="S::jacarroll4@crimson.ua.edu::10515cf5-221a-4dba-816f-6f4752d73386" providerId="AD" clId="Web-{8C06A99B-3526-C82E-25C2-41BB601003C6}"/>
    <pc:docChg chg="modSld">
      <pc:chgData name="Aiden Carroll" userId="S::jacarroll4@crimson.ua.edu::10515cf5-221a-4dba-816f-6f4752d73386" providerId="AD" clId="Web-{8C06A99B-3526-C82E-25C2-41BB601003C6}" dt="2025-03-25T16:51:59.293" v="318" actId="20577"/>
      <pc:docMkLst>
        <pc:docMk/>
      </pc:docMkLst>
      <pc:sldChg chg="modSp">
        <pc:chgData name="Aiden Carroll" userId="S::jacarroll4@crimson.ua.edu::10515cf5-221a-4dba-816f-6f4752d73386" providerId="AD" clId="Web-{8C06A99B-3526-C82E-25C2-41BB601003C6}" dt="2025-03-25T16:51:59.293" v="318" actId="20577"/>
        <pc:sldMkLst>
          <pc:docMk/>
          <pc:sldMk cId="1230504742" sldId="263"/>
        </pc:sldMkLst>
        <pc:spChg chg="mod">
          <ac:chgData name="Aiden Carroll" userId="S::jacarroll4@crimson.ua.edu::10515cf5-221a-4dba-816f-6f4752d73386" providerId="AD" clId="Web-{8C06A99B-3526-C82E-25C2-41BB601003C6}" dt="2025-03-25T16:51:59.293" v="318" actId="20577"/>
          <ac:spMkLst>
            <pc:docMk/>
            <pc:sldMk cId="1230504742" sldId="263"/>
            <ac:spMk id="3" creationId="{7890ACE8-1BEA-E564-5671-C73B5D157A6F}"/>
          </ac:spMkLst>
        </pc:spChg>
        <pc:spChg chg="mod">
          <ac:chgData name="Aiden Carroll" userId="S::jacarroll4@crimson.ua.edu::10515cf5-221a-4dba-816f-6f4752d73386" providerId="AD" clId="Web-{8C06A99B-3526-C82E-25C2-41BB601003C6}" dt="2025-03-25T16:51:46.621" v="317" actId="20577"/>
          <ac:spMkLst>
            <pc:docMk/>
            <pc:sldMk cId="1230504742" sldId="263"/>
            <ac:spMk id="4" creationId="{93F1E569-56E8-4A05-5D55-C799200FAFB4}"/>
          </ac:spMkLst>
        </pc:spChg>
      </pc:sldChg>
      <pc:sldChg chg="modSp">
        <pc:chgData name="Aiden Carroll" userId="S::jacarroll4@crimson.ua.edu::10515cf5-221a-4dba-816f-6f4752d73386" providerId="AD" clId="Web-{8C06A99B-3526-C82E-25C2-41BB601003C6}" dt="2025-03-25T14:33:18.245" v="236" actId="20577"/>
        <pc:sldMkLst>
          <pc:docMk/>
          <pc:sldMk cId="1080976888" sldId="264"/>
        </pc:sldMkLst>
        <pc:spChg chg="mod">
          <ac:chgData name="Aiden Carroll" userId="S::jacarroll4@crimson.ua.edu::10515cf5-221a-4dba-816f-6f4752d73386" providerId="AD" clId="Web-{8C06A99B-3526-C82E-25C2-41BB601003C6}" dt="2025-03-25T14:33:18.245" v="236" actId="20577"/>
          <ac:spMkLst>
            <pc:docMk/>
            <pc:sldMk cId="1080976888" sldId="264"/>
            <ac:spMk id="2" creationId="{67E328BD-52DF-9193-4BD7-27ED4A9B6CA5}"/>
          </ac:spMkLst>
        </pc:spChg>
      </pc:sldChg>
      <pc:sldChg chg="modSp">
        <pc:chgData name="Aiden Carroll" userId="S::jacarroll4@crimson.ua.edu::10515cf5-221a-4dba-816f-6f4752d73386" providerId="AD" clId="Web-{8C06A99B-3526-C82E-25C2-41BB601003C6}" dt="2025-03-25T16:07:42.332" v="242" actId="20577"/>
        <pc:sldMkLst>
          <pc:docMk/>
          <pc:sldMk cId="3036808817" sldId="267"/>
        </pc:sldMkLst>
        <pc:spChg chg="mod">
          <ac:chgData name="Aiden Carroll" userId="S::jacarroll4@crimson.ua.edu::10515cf5-221a-4dba-816f-6f4752d73386" providerId="AD" clId="Web-{8C06A99B-3526-C82E-25C2-41BB601003C6}" dt="2025-03-25T16:07:42.332" v="242" actId="20577"/>
          <ac:spMkLst>
            <pc:docMk/>
            <pc:sldMk cId="3036808817" sldId="267"/>
            <ac:spMk id="14" creationId="{6BCA4C85-4039-2506-834F-91A04EAA1405}"/>
          </ac:spMkLst>
        </pc:spChg>
      </pc:sldChg>
    </pc:docChg>
  </pc:docChgLst>
  <pc:docChgLst>
    <pc:chgData name="Aiden Carroll" userId="S::jacarroll4@crimson.ua.edu::10515cf5-221a-4dba-816f-6f4752d73386" providerId="AD" clId="Web-{B651252B-1AFC-B51B-5293-60596C277193}"/>
    <pc:docChg chg="modSld">
      <pc:chgData name="Aiden Carroll" userId="S::jacarroll4@crimson.ua.edu::10515cf5-221a-4dba-816f-6f4752d73386" providerId="AD" clId="Web-{B651252B-1AFC-B51B-5293-60596C277193}" dt="2025-02-18T18:37:54.342" v="172" actId="20577"/>
      <pc:docMkLst>
        <pc:docMk/>
      </pc:docMkLst>
      <pc:sldChg chg="modSp">
        <pc:chgData name="Aiden Carroll" userId="S::jacarroll4@crimson.ua.edu::10515cf5-221a-4dba-816f-6f4752d73386" providerId="AD" clId="Web-{B651252B-1AFC-B51B-5293-60596C277193}" dt="2025-02-18T18:37:54.342" v="172" actId="20577"/>
        <pc:sldMkLst>
          <pc:docMk/>
          <pc:sldMk cId="2937279705" sldId="259"/>
        </pc:sldMkLst>
        <pc:spChg chg="mod">
          <ac:chgData name="Aiden Carroll" userId="S::jacarroll4@crimson.ua.edu::10515cf5-221a-4dba-816f-6f4752d73386" providerId="AD" clId="Web-{B651252B-1AFC-B51B-5293-60596C277193}" dt="2025-02-18T18:37:54.342" v="172" actId="20577"/>
          <ac:spMkLst>
            <pc:docMk/>
            <pc:sldMk cId="2937279705" sldId="259"/>
            <ac:spMk id="3" creationId="{335330BD-468C-9BC9-6818-EA5857BE5FBD}"/>
          </ac:spMkLst>
        </pc:spChg>
      </pc:sldChg>
    </pc:docChg>
  </pc:docChgLst>
  <pc:docChgLst>
    <pc:chgData name="Kendall Hamm" userId="111d0172-2be6-4050-acb3-c692bf1db6ba" providerId="ADAL" clId="{567D9407-425A-4E57-993B-9A60576C4A1C}"/>
    <pc:docChg chg="undo redo custSel addSld delSld modSld sldOrd">
      <pc:chgData name="Kendall Hamm" userId="111d0172-2be6-4050-acb3-c692bf1db6ba" providerId="ADAL" clId="{567D9407-425A-4E57-993B-9A60576C4A1C}" dt="2025-02-18T19:52:32.512" v="2330" actId="1076"/>
      <pc:docMkLst>
        <pc:docMk/>
      </pc:docMkLst>
      <pc:sldChg chg="del">
        <pc:chgData name="Kendall Hamm" userId="111d0172-2be6-4050-acb3-c692bf1db6ba" providerId="ADAL" clId="{567D9407-425A-4E57-993B-9A60576C4A1C}" dt="2025-02-17T17:44:31.535" v="1" actId="47"/>
        <pc:sldMkLst>
          <pc:docMk/>
          <pc:sldMk cId="2916361682" sldId="256"/>
        </pc:sldMkLst>
      </pc:sldChg>
      <pc:sldChg chg="del">
        <pc:chgData name="Kendall Hamm" userId="111d0172-2be6-4050-acb3-c692bf1db6ba" providerId="ADAL" clId="{567D9407-425A-4E57-993B-9A60576C4A1C}" dt="2025-02-18T18:52:59.179" v="962" actId="47"/>
        <pc:sldMkLst>
          <pc:docMk/>
          <pc:sldMk cId="259074501" sldId="257"/>
        </pc:sldMkLst>
      </pc:sldChg>
      <pc:sldChg chg="addSp delSp modSp new mod setBg">
        <pc:chgData name="Kendall Hamm" userId="111d0172-2be6-4050-acb3-c692bf1db6ba" providerId="ADAL" clId="{567D9407-425A-4E57-993B-9A60576C4A1C}" dt="2025-02-18T19:12:43.299" v="1247" actId="207"/>
        <pc:sldMkLst>
          <pc:docMk/>
          <pc:sldMk cId="2770846521" sldId="258"/>
        </pc:sldMkLst>
        <pc:spChg chg="mod">
          <ac:chgData name="Kendall Hamm" userId="111d0172-2be6-4050-acb3-c692bf1db6ba" providerId="ADAL" clId="{567D9407-425A-4E57-993B-9A60576C4A1C}" dt="2025-02-18T19:12:43.299" v="1247" actId="207"/>
          <ac:spMkLst>
            <pc:docMk/>
            <pc:sldMk cId="2770846521" sldId="258"/>
            <ac:spMk id="2" creationId="{60EBC6D5-2426-2EE7-FCF5-438C4219F9D7}"/>
          </ac:spMkLst>
        </pc:spChg>
        <pc:spChg chg="del">
          <ac:chgData name="Kendall Hamm" userId="111d0172-2be6-4050-acb3-c692bf1db6ba" providerId="ADAL" clId="{567D9407-425A-4E57-993B-9A60576C4A1C}" dt="2025-02-18T19:08:12.316" v="1224" actId="26606"/>
          <ac:spMkLst>
            <pc:docMk/>
            <pc:sldMk cId="2770846521" sldId="258"/>
            <ac:spMk id="3" creationId="{81485031-21A5-9B92-D355-6047DDD7C145}"/>
          </ac:spMkLst>
        </pc:spChg>
        <pc:spChg chg="add del mod">
          <ac:chgData name="Kendall Hamm" userId="111d0172-2be6-4050-acb3-c692bf1db6ba" providerId="ADAL" clId="{567D9407-425A-4E57-993B-9A60576C4A1C}" dt="2025-02-18T19:08:17.898" v="1226"/>
          <ac:spMkLst>
            <pc:docMk/>
            <pc:sldMk cId="2770846521" sldId="258"/>
            <ac:spMk id="6" creationId="{06158189-B1FE-54F3-79EF-911DAE17D485}"/>
          </ac:spMkLst>
        </pc:spChg>
        <pc:spChg chg="add mod">
          <ac:chgData name="Kendall Hamm" userId="111d0172-2be6-4050-acb3-c692bf1db6ba" providerId="ADAL" clId="{567D9407-425A-4E57-993B-9A60576C4A1C}" dt="2025-02-18T19:08:17.898" v="1226"/>
          <ac:spMkLst>
            <pc:docMk/>
            <pc:sldMk cId="2770846521" sldId="258"/>
            <ac:spMk id="7" creationId="{E9ED8922-5AD8-2F1E-7608-F9DA18BA4A86}"/>
          </ac:spMkLst>
        </pc:spChg>
        <pc:spChg chg="add">
          <ac:chgData name="Kendall Hamm" userId="111d0172-2be6-4050-acb3-c692bf1db6ba" providerId="ADAL" clId="{567D9407-425A-4E57-993B-9A60576C4A1C}" dt="2025-02-18T19:08:12.316" v="1224" actId="26606"/>
          <ac:spMkLst>
            <pc:docMk/>
            <pc:sldMk cId="2770846521" sldId="258"/>
            <ac:spMk id="9" creationId="{BACC6370-2D7E-4714-9D71-7542949D7D5D}"/>
          </ac:spMkLst>
        </pc:spChg>
        <pc:spChg chg="add">
          <ac:chgData name="Kendall Hamm" userId="111d0172-2be6-4050-acb3-c692bf1db6ba" providerId="ADAL" clId="{567D9407-425A-4E57-993B-9A60576C4A1C}" dt="2025-02-18T19:08:12.316" v="1224" actId="26606"/>
          <ac:spMkLst>
            <pc:docMk/>
            <pc:sldMk cId="2770846521" sldId="258"/>
            <ac:spMk id="11" creationId="{F68B3F68-107C-434F-AA38-110D5EA91B85}"/>
          </ac:spMkLst>
        </pc:spChg>
        <pc:spChg chg="add">
          <ac:chgData name="Kendall Hamm" userId="111d0172-2be6-4050-acb3-c692bf1db6ba" providerId="ADAL" clId="{567D9407-425A-4E57-993B-9A60576C4A1C}" dt="2025-02-18T19:08:12.316" v="1224" actId="26606"/>
          <ac:spMkLst>
            <pc:docMk/>
            <pc:sldMk cId="2770846521" sldId="258"/>
            <ac:spMk id="13" creationId="{AAD0DBB9-1A4B-4391-81D4-CB19F9AB918A}"/>
          </ac:spMkLst>
        </pc:spChg>
        <pc:spChg chg="add">
          <ac:chgData name="Kendall Hamm" userId="111d0172-2be6-4050-acb3-c692bf1db6ba" providerId="ADAL" clId="{567D9407-425A-4E57-993B-9A60576C4A1C}" dt="2025-02-18T19:08:12.316" v="1224" actId="26606"/>
          <ac:spMkLst>
            <pc:docMk/>
            <pc:sldMk cId="2770846521" sldId="258"/>
            <ac:spMk id="15" creationId="{063BBA22-50EA-4C4D-BE05-F1CE4E63AA56}"/>
          </ac:spMkLst>
        </pc:spChg>
        <pc:graphicFrameChg chg="add del">
          <ac:chgData name="Kendall Hamm" userId="111d0172-2be6-4050-acb3-c692bf1db6ba" providerId="ADAL" clId="{567D9407-425A-4E57-993B-9A60576C4A1C}" dt="2025-02-18T19:08:15.506" v="1225" actId="478"/>
          <ac:graphicFrameMkLst>
            <pc:docMk/>
            <pc:sldMk cId="2770846521" sldId="258"/>
            <ac:graphicFrameMk id="5" creationId="{567D1FB8-9B71-5001-8EB9-577BDF39D314}"/>
          </ac:graphicFrameMkLst>
        </pc:graphicFrameChg>
      </pc:sldChg>
      <pc:sldChg chg="addSp modSp new mod setBg">
        <pc:chgData name="Kendall Hamm" userId="111d0172-2be6-4050-acb3-c692bf1db6ba" providerId="ADAL" clId="{567D9407-425A-4E57-993B-9A60576C4A1C}" dt="2025-02-18T19:45:27.753" v="2313" actId="1076"/>
        <pc:sldMkLst>
          <pc:docMk/>
          <pc:sldMk cId="2937279705" sldId="259"/>
        </pc:sldMkLst>
        <pc:spChg chg="mod">
          <ac:chgData name="Kendall Hamm" userId="111d0172-2be6-4050-acb3-c692bf1db6ba" providerId="ADAL" clId="{567D9407-425A-4E57-993B-9A60576C4A1C}" dt="2025-02-18T19:45:05.228" v="2308" actId="26606"/>
          <ac:spMkLst>
            <pc:docMk/>
            <pc:sldMk cId="2937279705" sldId="259"/>
            <ac:spMk id="2" creationId="{314D760F-BF27-D316-E6AB-3357767F20B1}"/>
          </ac:spMkLst>
        </pc:spChg>
        <pc:spChg chg="mod">
          <ac:chgData name="Kendall Hamm" userId="111d0172-2be6-4050-acb3-c692bf1db6ba" providerId="ADAL" clId="{567D9407-425A-4E57-993B-9A60576C4A1C}" dt="2025-02-18T19:45:18.292" v="2310" actId="1076"/>
          <ac:spMkLst>
            <pc:docMk/>
            <pc:sldMk cId="2937279705" sldId="259"/>
            <ac:spMk id="3" creationId="{335330BD-468C-9BC9-6818-EA5857BE5FBD}"/>
          </ac:spMkLst>
        </pc:spChg>
        <pc:spChg chg="add">
          <ac:chgData name="Kendall Hamm" userId="111d0172-2be6-4050-acb3-c692bf1db6ba" providerId="ADAL" clId="{567D9407-425A-4E57-993B-9A60576C4A1C}" dt="2025-02-18T19:45:05.228" v="2308" actId="26606"/>
          <ac:spMkLst>
            <pc:docMk/>
            <pc:sldMk cId="2937279705" sldId="259"/>
            <ac:spMk id="9" creationId="{4AC6B390-BC59-4F1D-A0EE-D71A92F0A0B2}"/>
          </ac:spMkLst>
        </pc:spChg>
        <pc:spChg chg="add">
          <ac:chgData name="Kendall Hamm" userId="111d0172-2be6-4050-acb3-c692bf1db6ba" providerId="ADAL" clId="{567D9407-425A-4E57-993B-9A60576C4A1C}" dt="2025-02-18T19:45:05.228" v="2308" actId="26606"/>
          <ac:spMkLst>
            <pc:docMk/>
            <pc:sldMk cId="2937279705" sldId="259"/>
            <ac:spMk id="11" creationId="{B6C60D79-16F1-4C4B-B7E3-7634E7069CDE}"/>
          </ac:spMkLst>
        </pc:spChg>
        <pc:spChg chg="add">
          <ac:chgData name="Kendall Hamm" userId="111d0172-2be6-4050-acb3-c692bf1db6ba" providerId="ADAL" clId="{567D9407-425A-4E57-993B-9A60576C4A1C}" dt="2025-02-18T19:45:05.228" v="2308" actId="26606"/>
          <ac:spMkLst>
            <pc:docMk/>
            <pc:sldMk cId="2937279705" sldId="259"/>
            <ac:spMk id="13" creationId="{426B127E-6498-4C77-9C9D-4553A5113B80}"/>
          </ac:spMkLst>
        </pc:spChg>
        <pc:picChg chg="add mod ord">
          <ac:chgData name="Kendall Hamm" userId="111d0172-2be6-4050-acb3-c692bf1db6ba" providerId="ADAL" clId="{567D9407-425A-4E57-993B-9A60576C4A1C}" dt="2025-02-18T19:45:27.753" v="2313" actId="1076"/>
          <ac:picMkLst>
            <pc:docMk/>
            <pc:sldMk cId="2937279705" sldId="259"/>
            <ac:picMk id="4" creationId="{A94DF2E1-6946-8C52-1481-6183EE94AFDE}"/>
          </ac:picMkLst>
        </pc:picChg>
      </pc:sldChg>
      <pc:sldChg chg="addSp modSp new mod">
        <pc:chgData name="Kendall Hamm" userId="111d0172-2be6-4050-acb3-c692bf1db6ba" providerId="ADAL" clId="{567D9407-425A-4E57-993B-9A60576C4A1C}" dt="2025-02-18T19:51:57.116" v="2322" actId="1076"/>
        <pc:sldMkLst>
          <pc:docMk/>
          <pc:sldMk cId="1080921681" sldId="260"/>
        </pc:sldMkLst>
        <pc:spChg chg="mod">
          <ac:chgData name="Kendall Hamm" userId="111d0172-2be6-4050-acb3-c692bf1db6ba" providerId="ADAL" clId="{567D9407-425A-4E57-993B-9A60576C4A1C}" dt="2025-02-17T17:45:26.072" v="106" actId="20577"/>
          <ac:spMkLst>
            <pc:docMk/>
            <pc:sldMk cId="1080921681" sldId="260"/>
            <ac:spMk id="2" creationId="{0E5DB8EE-8550-9124-EACC-BE6DF614D6C4}"/>
          </ac:spMkLst>
        </pc:spChg>
        <pc:spChg chg="mod">
          <ac:chgData name="Kendall Hamm" userId="111d0172-2be6-4050-acb3-c692bf1db6ba" providerId="ADAL" clId="{567D9407-425A-4E57-993B-9A60576C4A1C}" dt="2025-02-18T19:51:50.509" v="2320" actId="14100"/>
          <ac:spMkLst>
            <pc:docMk/>
            <pc:sldMk cId="1080921681" sldId="260"/>
            <ac:spMk id="3" creationId="{AE03EEF8-F05A-E44A-9183-12BA1EF7A4CE}"/>
          </ac:spMkLst>
        </pc:spChg>
        <pc:picChg chg="add mod">
          <ac:chgData name="Kendall Hamm" userId="111d0172-2be6-4050-acb3-c692bf1db6ba" providerId="ADAL" clId="{567D9407-425A-4E57-993B-9A60576C4A1C}" dt="2025-02-18T19:51:57.116" v="2322" actId="1076"/>
          <ac:picMkLst>
            <pc:docMk/>
            <pc:sldMk cId="1080921681" sldId="260"/>
            <ac:picMk id="3074" creationId="{105BC959-9F9B-24CA-8A5D-AE560ED37DBF}"/>
          </ac:picMkLst>
        </pc:picChg>
      </pc:sldChg>
      <pc:sldChg chg="modSp new del mod">
        <pc:chgData name="Kendall Hamm" userId="111d0172-2be6-4050-acb3-c692bf1db6ba" providerId="ADAL" clId="{567D9407-425A-4E57-993B-9A60576C4A1C}" dt="2025-02-17T17:53:59.782" v="208" actId="47"/>
        <pc:sldMkLst>
          <pc:docMk/>
          <pc:sldMk cId="465902370" sldId="261"/>
        </pc:sldMkLst>
        <pc:spChg chg="mod">
          <ac:chgData name="Kendall Hamm" userId="111d0172-2be6-4050-acb3-c692bf1db6ba" providerId="ADAL" clId="{567D9407-425A-4E57-993B-9A60576C4A1C}" dt="2025-02-17T17:45:42.325" v="147" actId="20577"/>
          <ac:spMkLst>
            <pc:docMk/>
            <pc:sldMk cId="465902370" sldId="261"/>
            <ac:spMk id="2" creationId="{74D15136-F9D2-7A5B-B591-FC50C65ED91E}"/>
          </ac:spMkLst>
        </pc:spChg>
      </pc:sldChg>
      <pc:sldChg chg="addSp delSp modSp new mod setBg">
        <pc:chgData name="Kendall Hamm" userId="111d0172-2be6-4050-acb3-c692bf1db6ba" providerId="ADAL" clId="{567D9407-425A-4E57-993B-9A60576C4A1C}" dt="2025-02-18T19:17:53.676" v="1277" actId="1076"/>
        <pc:sldMkLst>
          <pc:docMk/>
          <pc:sldMk cId="2390857887" sldId="262"/>
        </pc:sldMkLst>
        <pc:spChg chg="mod">
          <ac:chgData name="Kendall Hamm" userId="111d0172-2be6-4050-acb3-c692bf1db6ba" providerId="ADAL" clId="{567D9407-425A-4E57-993B-9A60576C4A1C}" dt="2025-02-18T19:07:51.390" v="1223" actId="26606"/>
          <ac:spMkLst>
            <pc:docMk/>
            <pc:sldMk cId="2390857887" sldId="262"/>
            <ac:spMk id="2" creationId="{DE3C811E-7975-16A1-E15F-FBD2A6254EDF}"/>
          </ac:spMkLst>
        </pc:spChg>
        <pc:spChg chg="del">
          <ac:chgData name="Kendall Hamm" userId="111d0172-2be6-4050-acb3-c692bf1db6ba" providerId="ADAL" clId="{567D9407-425A-4E57-993B-9A60576C4A1C}" dt="2025-02-18T05:17:32.243" v="229" actId="22"/>
          <ac:spMkLst>
            <pc:docMk/>
            <pc:sldMk cId="2390857887" sldId="262"/>
            <ac:spMk id="3" creationId="{85EC1B48-2345-2CC0-3CE9-9C9AEFFFC370}"/>
          </ac:spMkLst>
        </pc:spChg>
        <pc:spChg chg="add del mod">
          <ac:chgData name="Kendall Hamm" userId="111d0172-2be6-4050-acb3-c692bf1db6ba" providerId="ADAL" clId="{567D9407-425A-4E57-993B-9A60576C4A1C}" dt="2025-02-18T05:19:44.209" v="232" actId="22"/>
          <ac:spMkLst>
            <pc:docMk/>
            <pc:sldMk cId="2390857887" sldId="262"/>
            <ac:spMk id="7" creationId="{B17F3DD4-85B0-4AB3-A273-AC1FF5CF6EBB}"/>
          </ac:spMkLst>
        </pc:spChg>
        <pc:spChg chg="add del mod">
          <ac:chgData name="Kendall Hamm" userId="111d0172-2be6-4050-acb3-c692bf1db6ba" providerId="ADAL" clId="{567D9407-425A-4E57-993B-9A60576C4A1C}" dt="2025-02-18T16:59:47.891" v="239"/>
          <ac:spMkLst>
            <pc:docMk/>
            <pc:sldMk cId="2390857887" sldId="262"/>
            <ac:spMk id="10" creationId="{CB70A810-F6BA-1350-667F-1B55645517B2}"/>
          </ac:spMkLst>
        </pc:spChg>
        <pc:spChg chg="add del mod">
          <ac:chgData name="Kendall Hamm" userId="111d0172-2be6-4050-acb3-c692bf1db6ba" providerId="ADAL" clId="{567D9407-425A-4E57-993B-9A60576C4A1C}" dt="2025-02-18T19:07:17.191" v="1218" actId="478"/>
          <ac:spMkLst>
            <pc:docMk/>
            <pc:sldMk cId="2390857887" sldId="262"/>
            <ac:spMk id="11" creationId="{DF3D9A18-745B-4F78-D5FF-DBCE029FB031}"/>
          </ac:spMkLst>
        </pc:spChg>
        <pc:spChg chg="add del">
          <ac:chgData name="Kendall Hamm" userId="111d0172-2be6-4050-acb3-c692bf1db6ba" providerId="ADAL" clId="{567D9407-425A-4E57-993B-9A60576C4A1C}" dt="2025-02-18T19:07:51.390" v="1223" actId="26606"/>
          <ac:spMkLst>
            <pc:docMk/>
            <pc:sldMk cId="2390857887" sldId="262"/>
            <ac:spMk id="14" creationId="{D4771268-CB57-404A-9271-370EB28F6090}"/>
          </ac:spMkLst>
        </pc:spChg>
        <pc:spChg chg="add">
          <ac:chgData name="Kendall Hamm" userId="111d0172-2be6-4050-acb3-c692bf1db6ba" providerId="ADAL" clId="{567D9407-425A-4E57-993B-9A60576C4A1C}" dt="2025-02-18T19:07:51.390" v="1223" actId="26606"/>
          <ac:spMkLst>
            <pc:docMk/>
            <pc:sldMk cId="2390857887" sldId="262"/>
            <ac:spMk id="19" creationId="{A8384FB5-9ADC-4DDC-881B-597D56F5B15D}"/>
          </ac:spMkLst>
        </pc:spChg>
        <pc:spChg chg="add">
          <ac:chgData name="Kendall Hamm" userId="111d0172-2be6-4050-acb3-c692bf1db6ba" providerId="ADAL" clId="{567D9407-425A-4E57-993B-9A60576C4A1C}" dt="2025-02-18T19:07:51.390" v="1223" actId="26606"/>
          <ac:spMkLst>
            <pc:docMk/>
            <pc:sldMk cId="2390857887" sldId="262"/>
            <ac:spMk id="21" creationId="{91E5A9A7-95C6-4F4F-B00E-C82E07FE62EF}"/>
          </ac:spMkLst>
        </pc:spChg>
        <pc:spChg chg="add">
          <ac:chgData name="Kendall Hamm" userId="111d0172-2be6-4050-acb3-c692bf1db6ba" providerId="ADAL" clId="{567D9407-425A-4E57-993B-9A60576C4A1C}" dt="2025-02-18T19:07:51.390" v="1223" actId="26606"/>
          <ac:spMkLst>
            <pc:docMk/>
            <pc:sldMk cId="2390857887" sldId="262"/>
            <ac:spMk id="23" creationId="{D07DD2DE-F619-49DD-B5E7-03A290FF4ED1}"/>
          </ac:spMkLst>
        </pc:spChg>
        <pc:spChg chg="add">
          <ac:chgData name="Kendall Hamm" userId="111d0172-2be6-4050-acb3-c692bf1db6ba" providerId="ADAL" clId="{567D9407-425A-4E57-993B-9A60576C4A1C}" dt="2025-02-18T19:07:51.390" v="1223" actId="26606"/>
          <ac:spMkLst>
            <pc:docMk/>
            <pc:sldMk cId="2390857887" sldId="262"/>
            <ac:spMk id="25" creationId="{85149191-5F60-4A28-AAFF-039F96B0F3EC}"/>
          </ac:spMkLst>
        </pc:spChg>
        <pc:spChg chg="add">
          <ac:chgData name="Kendall Hamm" userId="111d0172-2be6-4050-acb3-c692bf1db6ba" providerId="ADAL" clId="{567D9407-425A-4E57-993B-9A60576C4A1C}" dt="2025-02-18T19:07:51.390" v="1223" actId="26606"/>
          <ac:spMkLst>
            <pc:docMk/>
            <pc:sldMk cId="2390857887" sldId="262"/>
            <ac:spMk id="27" creationId="{F8260ED5-17F7-4158-B241-D51DD4CF1B7E}"/>
          </ac:spMkLst>
        </pc:spChg>
        <pc:graphicFrameChg chg="add mod">
          <ac:chgData name="Kendall Hamm" userId="111d0172-2be6-4050-acb3-c692bf1db6ba" providerId="ADAL" clId="{567D9407-425A-4E57-993B-9A60576C4A1C}" dt="2025-02-18T17:25:44.164" v="243"/>
          <ac:graphicFrameMkLst>
            <pc:docMk/>
            <pc:sldMk cId="2390857887" sldId="262"/>
            <ac:graphicFrameMk id="12" creationId="{2AC8DB09-2B81-2D01-E570-5045B6B0D4BB}"/>
          </ac:graphicFrameMkLst>
        </pc:graphicFrameChg>
        <pc:picChg chg="add del mod ord">
          <ac:chgData name="Kendall Hamm" userId="111d0172-2be6-4050-acb3-c692bf1db6ba" providerId="ADAL" clId="{567D9407-425A-4E57-993B-9A60576C4A1C}" dt="2025-02-18T05:19:17.346" v="231" actId="478"/>
          <ac:picMkLst>
            <pc:docMk/>
            <pc:sldMk cId="2390857887" sldId="262"/>
            <ac:picMk id="5" creationId="{84B62E70-19D2-B9D4-61C8-D1F2036AE5F3}"/>
          </ac:picMkLst>
        </pc:picChg>
        <pc:picChg chg="add mod ord modCrop">
          <ac:chgData name="Kendall Hamm" userId="111d0172-2be6-4050-acb3-c692bf1db6ba" providerId="ADAL" clId="{567D9407-425A-4E57-993B-9A60576C4A1C}" dt="2025-02-18T19:17:53.676" v="1277" actId="1076"/>
          <ac:picMkLst>
            <pc:docMk/>
            <pc:sldMk cId="2390857887" sldId="262"/>
            <ac:picMk id="9" creationId="{2B22D96F-7CBA-0524-0478-168215ABD7C1}"/>
          </ac:picMkLst>
        </pc:picChg>
      </pc:sldChg>
      <pc:sldChg chg="addSp delSp modSp new mod">
        <pc:chgData name="Kendall Hamm" userId="111d0172-2be6-4050-acb3-c692bf1db6ba" providerId="ADAL" clId="{567D9407-425A-4E57-993B-9A60576C4A1C}" dt="2025-02-18T19:44:01.550" v="2306" actId="1076"/>
        <pc:sldMkLst>
          <pc:docMk/>
          <pc:sldMk cId="1230504742" sldId="263"/>
        </pc:sldMkLst>
        <pc:spChg chg="mod">
          <ac:chgData name="Kendall Hamm" userId="111d0172-2be6-4050-acb3-c692bf1db6ba" providerId="ADAL" clId="{567D9407-425A-4E57-993B-9A60576C4A1C}" dt="2025-02-18T18:26:07.878" v="796" actId="20577"/>
          <ac:spMkLst>
            <pc:docMk/>
            <pc:sldMk cId="1230504742" sldId="263"/>
            <ac:spMk id="2" creationId="{F6F489CE-BF15-05B4-CC16-9D4CC32DF790}"/>
          </ac:spMkLst>
        </pc:spChg>
        <pc:spChg chg="add del mod">
          <ac:chgData name="Kendall Hamm" userId="111d0172-2be6-4050-acb3-c692bf1db6ba" providerId="ADAL" clId="{567D9407-425A-4E57-993B-9A60576C4A1C}" dt="2025-02-18T19:43:42.527" v="2301" actId="478"/>
          <ac:spMkLst>
            <pc:docMk/>
            <pc:sldMk cId="1230504742" sldId="263"/>
            <ac:spMk id="7" creationId="{E06308FB-7853-FB83-7AFB-A38A2ECB2BDE}"/>
          </ac:spMkLst>
        </pc:spChg>
        <pc:picChg chg="add mod modCrop">
          <ac:chgData name="Kendall Hamm" userId="111d0172-2be6-4050-acb3-c692bf1db6ba" providerId="ADAL" clId="{567D9407-425A-4E57-993B-9A60576C4A1C}" dt="2025-02-18T19:44:01.550" v="2306" actId="1076"/>
          <ac:picMkLst>
            <pc:docMk/>
            <pc:sldMk cId="1230504742" sldId="263"/>
            <ac:picMk id="6" creationId="{EBD5056B-1AE8-8831-5EFC-3AD4C90B7D98}"/>
          </ac:picMkLst>
        </pc:picChg>
      </pc:sldChg>
      <pc:sldChg chg="modSp add mod">
        <pc:chgData name="Kendall Hamm" userId="111d0172-2be6-4050-acb3-c692bf1db6ba" providerId="ADAL" clId="{567D9407-425A-4E57-993B-9A60576C4A1C}" dt="2025-02-17T17:51:14.832" v="207" actId="20577"/>
        <pc:sldMkLst>
          <pc:docMk/>
          <pc:sldMk cId="1080976888" sldId="264"/>
        </pc:sldMkLst>
        <pc:spChg chg="mod">
          <ac:chgData name="Kendall Hamm" userId="111d0172-2be6-4050-acb3-c692bf1db6ba" providerId="ADAL" clId="{567D9407-425A-4E57-993B-9A60576C4A1C}" dt="2025-02-17T17:51:14.832" v="207" actId="20577"/>
          <ac:spMkLst>
            <pc:docMk/>
            <pc:sldMk cId="1080976888" sldId="264"/>
            <ac:spMk id="2" creationId="{67E328BD-52DF-9193-4BD7-27ED4A9B6CA5}"/>
          </ac:spMkLst>
        </pc:spChg>
      </pc:sldChg>
      <pc:sldChg chg="new del">
        <pc:chgData name="Kendall Hamm" userId="111d0172-2be6-4050-acb3-c692bf1db6ba" providerId="ADAL" clId="{567D9407-425A-4E57-993B-9A60576C4A1C}" dt="2025-02-18T18:37:43.217" v="798" actId="47"/>
        <pc:sldMkLst>
          <pc:docMk/>
          <pc:sldMk cId="1504874041" sldId="265"/>
        </pc:sldMkLst>
      </pc:sldChg>
      <pc:sldChg chg="addSp delSp modSp new mod">
        <pc:chgData name="Kendall Hamm" userId="111d0172-2be6-4050-acb3-c692bf1db6ba" providerId="ADAL" clId="{567D9407-425A-4E57-993B-9A60576C4A1C}" dt="2025-02-18T19:51:49.110" v="2319" actId="113"/>
        <pc:sldMkLst>
          <pc:docMk/>
          <pc:sldMk cId="3297975196" sldId="265"/>
        </pc:sldMkLst>
        <pc:spChg chg="mod">
          <ac:chgData name="Kendall Hamm" userId="111d0172-2be6-4050-acb3-c692bf1db6ba" providerId="ADAL" clId="{567D9407-425A-4E57-993B-9A60576C4A1C}" dt="2025-02-18T19:51:49.110" v="2319" actId="113"/>
          <ac:spMkLst>
            <pc:docMk/>
            <pc:sldMk cId="3297975196" sldId="265"/>
            <ac:spMk id="2" creationId="{6D0AF759-E6BD-2725-6B28-53A1FF6E9FBB}"/>
          </ac:spMkLst>
        </pc:spChg>
        <pc:spChg chg="del mod">
          <ac:chgData name="Kendall Hamm" userId="111d0172-2be6-4050-acb3-c692bf1db6ba" providerId="ADAL" clId="{567D9407-425A-4E57-993B-9A60576C4A1C}" dt="2025-02-18T18:43:08.747" v="896" actId="478"/>
          <ac:spMkLst>
            <pc:docMk/>
            <pc:sldMk cId="3297975196" sldId="265"/>
            <ac:spMk id="3" creationId="{7AD5B984-26BA-41FE-8BB4-F064629055C2}"/>
          </ac:spMkLst>
        </pc:spChg>
        <pc:spChg chg="mod">
          <ac:chgData name="Kendall Hamm" userId="111d0172-2be6-4050-acb3-c692bf1db6ba" providerId="ADAL" clId="{567D9407-425A-4E57-993B-9A60576C4A1C}" dt="2025-02-18T18:43:00.785" v="895" actId="1076"/>
          <ac:spMkLst>
            <pc:docMk/>
            <pc:sldMk cId="3297975196" sldId="265"/>
            <ac:spMk id="6" creationId="{5E7E04CF-ED8D-0BCF-0D07-61095B29263B}"/>
          </ac:spMkLst>
        </pc:spChg>
        <pc:spChg chg="add mod">
          <ac:chgData name="Kendall Hamm" userId="111d0172-2be6-4050-acb3-c692bf1db6ba" providerId="ADAL" clId="{567D9407-425A-4E57-993B-9A60576C4A1C}" dt="2025-02-18T19:14:47.122" v="1271" actId="1076"/>
          <ac:spMkLst>
            <pc:docMk/>
            <pc:sldMk cId="3297975196" sldId="265"/>
            <ac:spMk id="8" creationId="{19BDC494-C234-D3C0-8FA5-78AEB53D546F}"/>
          </ac:spMkLst>
        </pc:spChg>
        <pc:spChg chg="add mod">
          <ac:chgData name="Kendall Hamm" userId="111d0172-2be6-4050-acb3-c692bf1db6ba" providerId="ADAL" clId="{567D9407-425A-4E57-993B-9A60576C4A1C}" dt="2025-02-18T19:14:32.787" v="1269" actId="1076"/>
          <ac:spMkLst>
            <pc:docMk/>
            <pc:sldMk cId="3297975196" sldId="265"/>
            <ac:spMk id="9" creationId="{A6F04C4F-81CC-D3B0-EC70-ACA4EE95241B}"/>
          </ac:spMkLst>
        </pc:spChg>
        <pc:spChg chg="add mod">
          <ac:chgData name="Kendall Hamm" userId="111d0172-2be6-4050-acb3-c692bf1db6ba" providerId="ADAL" clId="{567D9407-425A-4E57-993B-9A60576C4A1C}" dt="2025-02-18T19:14:23.452" v="1268" actId="1076"/>
          <ac:spMkLst>
            <pc:docMk/>
            <pc:sldMk cId="3297975196" sldId="265"/>
            <ac:spMk id="12" creationId="{D3827D69-15A1-CBBB-9993-AD97BCA3CCD8}"/>
          </ac:spMkLst>
        </pc:spChg>
        <pc:spChg chg="add mod">
          <ac:chgData name="Kendall Hamm" userId="111d0172-2be6-4050-acb3-c692bf1db6ba" providerId="ADAL" clId="{567D9407-425A-4E57-993B-9A60576C4A1C}" dt="2025-02-18T19:15:08.769" v="1273" actId="1076"/>
          <ac:spMkLst>
            <pc:docMk/>
            <pc:sldMk cId="3297975196" sldId="265"/>
            <ac:spMk id="14" creationId="{C12249B6-28F8-DED9-9CCD-F594989B5C5A}"/>
          </ac:spMkLst>
        </pc:spChg>
        <pc:spChg chg="add del mod">
          <ac:chgData name="Kendall Hamm" userId="111d0172-2be6-4050-acb3-c692bf1db6ba" providerId="ADAL" clId="{567D9407-425A-4E57-993B-9A60576C4A1C}" dt="2025-02-18T19:13:46.262" v="1265" actId="1076"/>
          <ac:spMkLst>
            <pc:docMk/>
            <pc:sldMk cId="3297975196" sldId="265"/>
            <ac:spMk id="18" creationId="{F660A152-1DF1-D362-E739-1FB56B7F7894}"/>
          </ac:spMkLst>
        </pc:spChg>
        <pc:spChg chg="add mod">
          <ac:chgData name="Kendall Hamm" userId="111d0172-2be6-4050-acb3-c692bf1db6ba" providerId="ADAL" clId="{567D9407-425A-4E57-993B-9A60576C4A1C}" dt="2025-02-18T18:52:29.719" v="959" actId="1076"/>
          <ac:spMkLst>
            <pc:docMk/>
            <pc:sldMk cId="3297975196" sldId="265"/>
            <ac:spMk id="19" creationId="{4E66BD1F-E949-1A5F-E1E2-B37E26B77E51}"/>
          </ac:spMkLst>
        </pc:spChg>
        <pc:grpChg chg="add mod">
          <ac:chgData name="Kendall Hamm" userId="111d0172-2be6-4050-acb3-c692bf1db6ba" providerId="ADAL" clId="{567D9407-425A-4E57-993B-9A60576C4A1C}" dt="2025-02-18T19:14:23.452" v="1268" actId="1076"/>
          <ac:grpSpMkLst>
            <pc:docMk/>
            <pc:sldMk cId="3297975196" sldId="265"/>
            <ac:grpSpMk id="4" creationId="{46C1F33C-864D-82DB-6A65-96354D3FFDA4}"/>
          </ac:grpSpMkLst>
        </pc:grpChg>
        <pc:picChg chg="mod">
          <ac:chgData name="Kendall Hamm" userId="111d0172-2be6-4050-acb3-c692bf1db6ba" providerId="ADAL" clId="{567D9407-425A-4E57-993B-9A60576C4A1C}" dt="2025-02-18T18:39:14.088" v="844" actId="14100"/>
          <ac:picMkLst>
            <pc:docMk/>
            <pc:sldMk cId="3297975196" sldId="265"/>
            <ac:picMk id="5" creationId="{C8629276-F82E-49B6-FB10-B2C7A92A4DDB}"/>
          </ac:picMkLst>
        </pc:picChg>
        <pc:picChg chg="add mod">
          <ac:chgData name="Kendall Hamm" userId="111d0172-2be6-4050-acb3-c692bf1db6ba" providerId="ADAL" clId="{567D9407-425A-4E57-993B-9A60576C4A1C}" dt="2025-02-18T19:14:32.787" v="1269" actId="1076"/>
          <ac:picMkLst>
            <pc:docMk/>
            <pc:sldMk cId="3297975196" sldId="265"/>
            <ac:picMk id="7" creationId="{8C64B01D-9F62-E7EF-8F82-6BFFF56CE7FF}"/>
          </ac:picMkLst>
        </pc:picChg>
        <pc:picChg chg="add mod">
          <ac:chgData name="Kendall Hamm" userId="111d0172-2be6-4050-acb3-c692bf1db6ba" providerId="ADAL" clId="{567D9407-425A-4E57-993B-9A60576C4A1C}" dt="2025-02-18T19:14:47.122" v="1271" actId="1076"/>
          <ac:picMkLst>
            <pc:docMk/>
            <pc:sldMk cId="3297975196" sldId="265"/>
            <ac:picMk id="10" creationId="{F8DB8740-7864-E2B9-4B7A-B27D734B7745}"/>
          </ac:picMkLst>
        </pc:picChg>
        <pc:picChg chg="add mod">
          <ac:chgData name="Kendall Hamm" userId="111d0172-2be6-4050-acb3-c692bf1db6ba" providerId="ADAL" clId="{567D9407-425A-4E57-993B-9A60576C4A1C}" dt="2025-02-18T19:14:23.452" v="1268" actId="1076"/>
          <ac:picMkLst>
            <pc:docMk/>
            <pc:sldMk cId="3297975196" sldId="265"/>
            <ac:picMk id="11" creationId="{B3E985B7-3754-4C22-029B-D0D755A5E983}"/>
          </ac:picMkLst>
        </pc:picChg>
        <pc:picChg chg="add mod">
          <ac:chgData name="Kendall Hamm" userId="111d0172-2be6-4050-acb3-c692bf1db6ba" providerId="ADAL" clId="{567D9407-425A-4E57-993B-9A60576C4A1C}" dt="2025-02-18T19:15:02.002" v="1272" actId="1076"/>
          <ac:picMkLst>
            <pc:docMk/>
            <pc:sldMk cId="3297975196" sldId="265"/>
            <ac:picMk id="13" creationId="{BAD0B98A-199C-CFCA-FDAF-2DAC11BDE0BD}"/>
          </ac:picMkLst>
        </pc:picChg>
        <pc:picChg chg="add del mod">
          <ac:chgData name="Kendall Hamm" userId="111d0172-2be6-4050-acb3-c692bf1db6ba" providerId="ADAL" clId="{567D9407-425A-4E57-993B-9A60576C4A1C}" dt="2025-02-18T18:45:01.527" v="908" actId="478"/>
          <ac:picMkLst>
            <pc:docMk/>
            <pc:sldMk cId="3297975196" sldId="265"/>
            <ac:picMk id="15" creationId="{CDF5957D-69CF-DACB-E364-6B4D3AE1B477}"/>
          </ac:picMkLst>
        </pc:picChg>
        <pc:picChg chg="add mod">
          <ac:chgData name="Kendall Hamm" userId="111d0172-2be6-4050-acb3-c692bf1db6ba" providerId="ADAL" clId="{567D9407-425A-4E57-993B-9A60576C4A1C}" dt="2025-02-18T18:52:29.719" v="959" actId="1076"/>
          <ac:picMkLst>
            <pc:docMk/>
            <pc:sldMk cId="3297975196" sldId="265"/>
            <ac:picMk id="16" creationId="{688E36EE-023F-D638-FC0C-676921AD81BE}"/>
          </ac:picMkLst>
        </pc:picChg>
        <pc:picChg chg="add del mod">
          <ac:chgData name="Kendall Hamm" userId="111d0172-2be6-4050-acb3-c692bf1db6ba" providerId="ADAL" clId="{567D9407-425A-4E57-993B-9A60576C4A1C}" dt="2025-02-18T18:45:40.900" v="916" actId="478"/>
          <ac:picMkLst>
            <pc:docMk/>
            <pc:sldMk cId="3297975196" sldId="265"/>
            <ac:picMk id="2050" creationId="{99E1B74A-F5F8-0AAA-BA1C-557D56EA60A1}"/>
          </ac:picMkLst>
        </pc:picChg>
        <pc:picChg chg="add mod">
          <ac:chgData name="Kendall Hamm" userId="111d0172-2be6-4050-acb3-c692bf1db6ba" providerId="ADAL" clId="{567D9407-425A-4E57-993B-9A60576C4A1C}" dt="2025-02-18T19:13:46.262" v="1265" actId="1076"/>
          <ac:picMkLst>
            <pc:docMk/>
            <pc:sldMk cId="3297975196" sldId="265"/>
            <ac:picMk id="2052" creationId="{80EA5992-192F-95DB-3D8D-E2D14E08E33A}"/>
          </ac:picMkLst>
        </pc:picChg>
      </pc:sldChg>
      <pc:sldChg chg="addSp delSp modSp add del mod setBg">
        <pc:chgData name="Kendall Hamm" userId="111d0172-2be6-4050-acb3-c692bf1db6ba" providerId="ADAL" clId="{567D9407-425A-4E57-993B-9A60576C4A1C}" dt="2025-02-18T19:42:43.686" v="2296" actId="47"/>
        <pc:sldMkLst>
          <pc:docMk/>
          <pc:sldMk cId="3250682721" sldId="266"/>
        </pc:sldMkLst>
        <pc:spChg chg="del mod">
          <ac:chgData name="Kendall Hamm" userId="111d0172-2be6-4050-acb3-c692bf1db6ba" providerId="ADAL" clId="{567D9407-425A-4E57-993B-9A60576C4A1C}" dt="2025-02-18T19:03:22.319" v="1087" actId="478"/>
          <ac:spMkLst>
            <pc:docMk/>
            <pc:sldMk cId="3250682721" sldId="266"/>
            <ac:spMk id="2" creationId="{2ED651B1-82FC-FC92-7884-C90C94BA45FD}"/>
          </ac:spMkLst>
        </pc:spChg>
        <pc:spChg chg="add del mod">
          <ac:chgData name="Kendall Hamm" userId="111d0172-2be6-4050-acb3-c692bf1db6ba" providerId="ADAL" clId="{567D9407-425A-4E57-993B-9A60576C4A1C}" dt="2025-02-18T18:59:26.212" v="1086" actId="478"/>
          <ac:spMkLst>
            <pc:docMk/>
            <pc:sldMk cId="3250682721" sldId="266"/>
            <ac:spMk id="4" creationId="{D31C70EB-9720-F4AD-EA15-39CB0DB07DB4}"/>
          </ac:spMkLst>
        </pc:spChg>
        <pc:spChg chg="add mod ord">
          <ac:chgData name="Kendall Hamm" userId="111d0172-2be6-4050-acb3-c692bf1db6ba" providerId="ADAL" clId="{567D9407-425A-4E57-993B-9A60576C4A1C}" dt="2025-02-18T19:04:35.016" v="1110" actId="26606"/>
          <ac:spMkLst>
            <pc:docMk/>
            <pc:sldMk cId="3250682721" sldId="266"/>
            <ac:spMk id="6" creationId="{00990DE9-EA17-89A8-88B3-36D16128D463}"/>
          </ac:spMkLst>
        </pc:spChg>
        <pc:spChg chg="mod ord">
          <ac:chgData name="Kendall Hamm" userId="111d0172-2be6-4050-acb3-c692bf1db6ba" providerId="ADAL" clId="{567D9407-425A-4E57-993B-9A60576C4A1C}" dt="2025-02-18T19:19:57.687" v="1281" actId="1076"/>
          <ac:spMkLst>
            <pc:docMk/>
            <pc:sldMk cId="3250682721" sldId="266"/>
            <ac:spMk id="11" creationId="{6ED4E69D-4534-FBFE-97FD-C59B42D084D1}"/>
          </ac:spMkLst>
        </pc:spChg>
        <pc:spChg chg="add del">
          <ac:chgData name="Kendall Hamm" userId="111d0172-2be6-4050-acb3-c692bf1db6ba" providerId="ADAL" clId="{567D9407-425A-4E57-993B-9A60576C4A1C}" dt="2025-02-18T19:04:35.016" v="1110" actId="26606"/>
          <ac:spMkLst>
            <pc:docMk/>
            <pc:sldMk cId="3250682721" sldId="266"/>
            <ac:spMk id="20" creationId="{5D7F64A8-D625-4F61-A290-B499BB62ACFF}"/>
          </ac:spMkLst>
        </pc:spChg>
        <pc:spChg chg="add">
          <ac:chgData name="Kendall Hamm" userId="111d0172-2be6-4050-acb3-c692bf1db6ba" providerId="ADAL" clId="{567D9407-425A-4E57-993B-9A60576C4A1C}" dt="2025-02-18T19:04:35.016" v="1110" actId="26606"/>
          <ac:spMkLst>
            <pc:docMk/>
            <pc:sldMk cId="3250682721" sldId="266"/>
            <ac:spMk id="25" creationId="{4AC6B390-BC59-4F1D-A0EE-D71A92F0A0B2}"/>
          </ac:spMkLst>
        </pc:spChg>
        <pc:spChg chg="add">
          <ac:chgData name="Kendall Hamm" userId="111d0172-2be6-4050-acb3-c692bf1db6ba" providerId="ADAL" clId="{567D9407-425A-4E57-993B-9A60576C4A1C}" dt="2025-02-18T19:04:35.016" v="1110" actId="26606"/>
          <ac:spMkLst>
            <pc:docMk/>
            <pc:sldMk cId="3250682721" sldId="266"/>
            <ac:spMk id="27" creationId="{B6C60D79-16F1-4C4B-B7E3-7634E7069CDE}"/>
          </ac:spMkLst>
        </pc:spChg>
        <pc:spChg chg="add">
          <ac:chgData name="Kendall Hamm" userId="111d0172-2be6-4050-acb3-c692bf1db6ba" providerId="ADAL" clId="{567D9407-425A-4E57-993B-9A60576C4A1C}" dt="2025-02-18T19:04:35.016" v="1110" actId="26606"/>
          <ac:spMkLst>
            <pc:docMk/>
            <pc:sldMk cId="3250682721" sldId="266"/>
            <ac:spMk id="29" creationId="{426B127E-6498-4C77-9C9D-4553A5113B80}"/>
          </ac:spMkLst>
        </pc:spChg>
        <pc:picChg chg="del">
          <ac:chgData name="Kendall Hamm" userId="111d0172-2be6-4050-acb3-c692bf1db6ba" providerId="ADAL" clId="{567D9407-425A-4E57-993B-9A60576C4A1C}" dt="2025-02-18T18:55:47.651" v="964" actId="478"/>
          <ac:picMkLst>
            <pc:docMk/>
            <pc:sldMk cId="3250682721" sldId="266"/>
            <ac:picMk id="9" creationId="{45BA7C75-3C1C-5872-1FB8-AAED8A29D8E5}"/>
          </ac:picMkLst>
        </pc:picChg>
        <pc:picChg chg="add mod">
          <ac:chgData name="Kendall Hamm" userId="111d0172-2be6-4050-acb3-c692bf1db6ba" providerId="ADAL" clId="{567D9407-425A-4E57-993B-9A60576C4A1C}" dt="2025-02-18T19:04:35.016" v="1110" actId="26606"/>
          <ac:picMkLst>
            <pc:docMk/>
            <pc:sldMk cId="3250682721" sldId="266"/>
            <ac:picMk id="15" creationId="{EA2FA23C-444A-AFD0-7E50-6ED557C81B63}"/>
          </ac:picMkLst>
        </pc:picChg>
        <pc:picChg chg="add del">
          <ac:chgData name="Kendall Hamm" userId="111d0172-2be6-4050-acb3-c692bf1db6ba" providerId="ADAL" clId="{567D9407-425A-4E57-993B-9A60576C4A1C}" dt="2025-02-18T19:04:35.016" v="1110" actId="26606"/>
          <ac:picMkLst>
            <pc:docMk/>
            <pc:sldMk cId="3250682721" sldId="266"/>
            <ac:picMk id="17" creationId="{DA18D1BF-5641-469A-818B-F138E2A41B92}"/>
          </ac:picMkLst>
        </pc:picChg>
      </pc:sldChg>
      <pc:sldChg chg="addSp delSp modSp add mod setBg delDesignElem">
        <pc:chgData name="Kendall Hamm" userId="111d0172-2be6-4050-acb3-c692bf1db6ba" providerId="ADAL" clId="{567D9407-425A-4E57-993B-9A60576C4A1C}" dt="2025-02-18T19:42:32.997" v="2295" actId="1076"/>
        <pc:sldMkLst>
          <pc:docMk/>
          <pc:sldMk cId="3036808817" sldId="267"/>
        </pc:sldMkLst>
        <pc:spChg chg="add mod">
          <ac:chgData name="Kendall Hamm" userId="111d0172-2be6-4050-acb3-c692bf1db6ba" providerId="ADAL" clId="{567D9407-425A-4E57-993B-9A60576C4A1C}" dt="2025-02-18T19:29:01.451" v="1533" actId="1076"/>
          <ac:spMkLst>
            <pc:docMk/>
            <pc:sldMk cId="3036808817" sldId="267"/>
            <ac:spMk id="3" creationId="{6BAF9E34-2BB7-1406-48FC-1AA8E5E03A12}"/>
          </ac:spMkLst>
        </pc:spChg>
        <pc:spChg chg="add mod">
          <ac:chgData name="Kendall Hamm" userId="111d0172-2be6-4050-acb3-c692bf1db6ba" providerId="ADAL" clId="{567D9407-425A-4E57-993B-9A60576C4A1C}" dt="2025-02-18T19:29:09.861" v="1534" actId="1076"/>
          <ac:spMkLst>
            <pc:docMk/>
            <pc:sldMk cId="3036808817" sldId="267"/>
            <ac:spMk id="4" creationId="{2F27AAAB-A1E0-55DB-D4B7-ECB6F8EC00F4}"/>
          </ac:spMkLst>
        </pc:spChg>
        <pc:spChg chg="add mod">
          <ac:chgData name="Kendall Hamm" userId="111d0172-2be6-4050-acb3-c692bf1db6ba" providerId="ADAL" clId="{567D9407-425A-4E57-993B-9A60576C4A1C}" dt="2025-02-18T19:28:50.202" v="1532" actId="1076"/>
          <ac:spMkLst>
            <pc:docMk/>
            <pc:sldMk cId="3036808817" sldId="267"/>
            <ac:spMk id="5" creationId="{1236BF6C-8A9C-CCDD-8F59-078CF546AACE}"/>
          </ac:spMkLst>
        </pc:spChg>
        <pc:spChg chg="mod">
          <ac:chgData name="Kendall Hamm" userId="111d0172-2be6-4050-acb3-c692bf1db6ba" providerId="ADAL" clId="{567D9407-425A-4E57-993B-9A60576C4A1C}" dt="2025-02-18T19:29:55.959" v="1549" actId="1076"/>
          <ac:spMkLst>
            <pc:docMk/>
            <pc:sldMk cId="3036808817" sldId="267"/>
            <ac:spMk id="6" creationId="{215FD648-0CEF-2ED2-13F0-323DCAA315C4}"/>
          </ac:spMkLst>
        </pc:spChg>
        <pc:spChg chg="add mod">
          <ac:chgData name="Kendall Hamm" userId="111d0172-2be6-4050-acb3-c692bf1db6ba" providerId="ADAL" clId="{567D9407-425A-4E57-993B-9A60576C4A1C}" dt="2025-02-18T19:42:32.997" v="2295" actId="1076"/>
          <ac:spMkLst>
            <pc:docMk/>
            <pc:sldMk cId="3036808817" sldId="267"/>
            <ac:spMk id="7" creationId="{0CE455F1-3212-5BD8-CC3B-F02D84B5557E}"/>
          </ac:spMkLst>
        </pc:spChg>
        <pc:spChg chg="add mod">
          <ac:chgData name="Kendall Hamm" userId="111d0172-2be6-4050-acb3-c692bf1db6ba" providerId="ADAL" clId="{567D9407-425A-4E57-993B-9A60576C4A1C}" dt="2025-02-18T19:28:31.983" v="1530" actId="1076"/>
          <ac:spMkLst>
            <pc:docMk/>
            <pc:sldMk cId="3036808817" sldId="267"/>
            <ac:spMk id="8" creationId="{49B3F7AF-9261-4271-2812-A6C1403DFEDC}"/>
          </ac:spMkLst>
        </pc:spChg>
        <pc:spChg chg="del">
          <ac:chgData name="Kendall Hamm" userId="111d0172-2be6-4050-acb3-c692bf1db6ba" providerId="ADAL" clId="{567D9407-425A-4E57-993B-9A60576C4A1C}" dt="2025-02-18T19:20:18.220" v="1285" actId="478"/>
          <ac:spMkLst>
            <pc:docMk/>
            <pc:sldMk cId="3036808817" sldId="267"/>
            <ac:spMk id="11" creationId="{327B6337-1F17-32D6-BC5A-249522512495}"/>
          </ac:spMkLst>
        </pc:spChg>
        <pc:spChg chg="add del mod">
          <ac:chgData name="Kendall Hamm" userId="111d0172-2be6-4050-acb3-c692bf1db6ba" providerId="ADAL" clId="{567D9407-425A-4E57-993B-9A60576C4A1C}" dt="2025-02-18T19:25:04.332" v="1488" actId="478"/>
          <ac:spMkLst>
            <pc:docMk/>
            <pc:sldMk cId="3036808817" sldId="267"/>
            <ac:spMk id="12" creationId="{BD1CA54A-6F20-BC08-9B5C-E08965C1995B}"/>
          </ac:spMkLst>
        </pc:spChg>
        <pc:spChg chg="add mod">
          <ac:chgData name="Kendall Hamm" userId="111d0172-2be6-4050-acb3-c692bf1db6ba" providerId="ADAL" clId="{567D9407-425A-4E57-993B-9A60576C4A1C}" dt="2025-02-18T19:40:56.835" v="2276" actId="404"/>
          <ac:spMkLst>
            <pc:docMk/>
            <pc:sldMk cId="3036808817" sldId="267"/>
            <ac:spMk id="13" creationId="{B9BD82E2-C1E5-6254-F605-5358E52711EA}"/>
          </ac:spMkLst>
        </pc:spChg>
        <pc:spChg chg="add mod">
          <ac:chgData name="Kendall Hamm" userId="111d0172-2be6-4050-acb3-c692bf1db6ba" providerId="ADAL" clId="{567D9407-425A-4E57-993B-9A60576C4A1C}" dt="2025-02-18T19:42:32.997" v="2295" actId="1076"/>
          <ac:spMkLst>
            <pc:docMk/>
            <pc:sldMk cId="3036808817" sldId="267"/>
            <ac:spMk id="14" creationId="{6BCA4C85-4039-2506-834F-91A04EAA1405}"/>
          </ac:spMkLst>
        </pc:spChg>
        <pc:spChg chg="add mod">
          <ac:chgData name="Kendall Hamm" userId="111d0172-2be6-4050-acb3-c692bf1db6ba" providerId="ADAL" clId="{567D9407-425A-4E57-993B-9A60576C4A1C}" dt="2025-02-18T19:41:06.991" v="2280" actId="404"/>
          <ac:spMkLst>
            <pc:docMk/>
            <pc:sldMk cId="3036808817" sldId="267"/>
            <ac:spMk id="16" creationId="{E708DB30-0A1E-1FE8-49DE-7EC8E457E3DB}"/>
          </ac:spMkLst>
        </pc:spChg>
        <pc:spChg chg="add mod">
          <ac:chgData name="Kendall Hamm" userId="111d0172-2be6-4050-acb3-c692bf1db6ba" providerId="ADAL" clId="{567D9407-425A-4E57-993B-9A60576C4A1C}" dt="2025-02-18T19:41:38.501" v="2291" actId="20577"/>
          <ac:spMkLst>
            <pc:docMk/>
            <pc:sldMk cId="3036808817" sldId="267"/>
            <ac:spMk id="17" creationId="{39E8F552-E05E-BA9B-196C-E619DC3741A9}"/>
          </ac:spMkLst>
        </pc:spChg>
        <pc:spChg chg="add mod">
          <ac:chgData name="Kendall Hamm" userId="111d0172-2be6-4050-acb3-c692bf1db6ba" providerId="ADAL" clId="{567D9407-425A-4E57-993B-9A60576C4A1C}" dt="2025-02-18T19:41:00.235" v="2277" actId="403"/>
          <ac:spMkLst>
            <pc:docMk/>
            <pc:sldMk cId="3036808817" sldId="267"/>
            <ac:spMk id="18" creationId="{38238E34-BA5A-5904-ADC6-3945765C0BF6}"/>
          </ac:spMkLst>
        </pc:spChg>
        <pc:spChg chg="add mod">
          <ac:chgData name="Kendall Hamm" userId="111d0172-2be6-4050-acb3-c692bf1db6ba" providerId="ADAL" clId="{567D9407-425A-4E57-993B-9A60576C4A1C}" dt="2025-02-18T19:29:42.919" v="1548" actId="1076"/>
          <ac:spMkLst>
            <pc:docMk/>
            <pc:sldMk cId="3036808817" sldId="267"/>
            <ac:spMk id="19" creationId="{69D15EDC-499B-6E52-D00B-C6B876F4ADAC}"/>
          </ac:spMkLst>
        </pc:spChg>
        <pc:spChg chg="add mod">
          <ac:chgData name="Kendall Hamm" userId="111d0172-2be6-4050-acb3-c692bf1db6ba" providerId="ADAL" clId="{567D9407-425A-4E57-993B-9A60576C4A1C}" dt="2025-02-18T19:31:05.621" v="1684" actId="113"/>
          <ac:spMkLst>
            <pc:docMk/>
            <pc:sldMk cId="3036808817" sldId="267"/>
            <ac:spMk id="20" creationId="{8723BD5A-E25D-6828-AB48-3E040D013E52}"/>
          </ac:spMkLst>
        </pc:spChg>
        <pc:spChg chg="del">
          <ac:chgData name="Kendall Hamm" userId="111d0172-2be6-4050-acb3-c692bf1db6ba" providerId="ADAL" clId="{567D9407-425A-4E57-993B-9A60576C4A1C}" dt="2025-02-18T19:20:00.109" v="1283"/>
          <ac:spMkLst>
            <pc:docMk/>
            <pc:sldMk cId="3036808817" sldId="267"/>
            <ac:spMk id="25" creationId="{10E966D0-1CE1-3C69-8E65-A6683AFCD8BC}"/>
          </ac:spMkLst>
        </pc:spChg>
        <pc:spChg chg="del">
          <ac:chgData name="Kendall Hamm" userId="111d0172-2be6-4050-acb3-c692bf1db6ba" providerId="ADAL" clId="{567D9407-425A-4E57-993B-9A60576C4A1C}" dt="2025-02-18T19:20:00.109" v="1283"/>
          <ac:spMkLst>
            <pc:docMk/>
            <pc:sldMk cId="3036808817" sldId="267"/>
            <ac:spMk id="27" creationId="{0CE30B43-8966-125D-A834-AC0AED55CFDF}"/>
          </ac:spMkLst>
        </pc:spChg>
        <pc:spChg chg="del">
          <ac:chgData name="Kendall Hamm" userId="111d0172-2be6-4050-acb3-c692bf1db6ba" providerId="ADAL" clId="{567D9407-425A-4E57-993B-9A60576C4A1C}" dt="2025-02-18T19:20:00.109" v="1283"/>
          <ac:spMkLst>
            <pc:docMk/>
            <pc:sldMk cId="3036808817" sldId="267"/>
            <ac:spMk id="29" creationId="{893253EA-BF08-D430-A1AA-D7742D06B1AC}"/>
          </ac:spMkLst>
        </pc:spChg>
        <pc:picChg chg="add del mod">
          <ac:chgData name="Kendall Hamm" userId="111d0172-2be6-4050-acb3-c692bf1db6ba" providerId="ADAL" clId="{567D9407-425A-4E57-993B-9A60576C4A1C}" dt="2025-02-18T19:42:03.806" v="2294" actId="478"/>
          <ac:picMkLst>
            <pc:docMk/>
            <pc:sldMk cId="3036808817" sldId="267"/>
            <ac:picMk id="2" creationId="{2EBD24D5-7CB7-D8BC-9857-2E2E91947C17}"/>
          </ac:picMkLst>
        </pc:picChg>
        <pc:picChg chg="add del mod">
          <ac:chgData name="Kendall Hamm" userId="111d0172-2be6-4050-acb3-c692bf1db6ba" providerId="ADAL" clId="{567D9407-425A-4E57-993B-9A60576C4A1C}" dt="2025-02-18T19:26:50.323" v="1508" actId="478"/>
          <ac:picMkLst>
            <pc:docMk/>
            <pc:sldMk cId="3036808817" sldId="267"/>
            <ac:picMk id="10" creationId="{D56C4CC4-F664-CE69-7558-DC5928EF28B9}"/>
          </ac:picMkLst>
        </pc:picChg>
        <pc:picChg chg="del mod modCrop">
          <ac:chgData name="Kendall Hamm" userId="111d0172-2be6-4050-acb3-c692bf1db6ba" providerId="ADAL" clId="{567D9407-425A-4E57-993B-9A60576C4A1C}" dt="2025-02-18T19:26:51.408" v="1509" actId="478"/>
          <ac:picMkLst>
            <pc:docMk/>
            <pc:sldMk cId="3036808817" sldId="267"/>
            <ac:picMk id="15" creationId="{C378C6D8-C191-F113-78E4-2DE7FCD52D73}"/>
          </ac:picMkLst>
        </pc:picChg>
      </pc:sldChg>
      <pc:sldChg chg="addSp delSp modSp add del mod ord setBg delDesignElem">
        <pc:chgData name="Kendall Hamm" userId="111d0172-2be6-4050-acb3-c692bf1db6ba" providerId="ADAL" clId="{567D9407-425A-4E57-993B-9A60576C4A1C}" dt="2025-02-18T19:09:47.170" v="1236" actId="47"/>
        <pc:sldMkLst>
          <pc:docMk/>
          <pc:sldMk cId="3786043616" sldId="267"/>
        </pc:sldMkLst>
        <pc:spChg chg="mod">
          <ac:chgData name="Kendall Hamm" userId="111d0172-2be6-4050-acb3-c692bf1db6ba" providerId="ADAL" clId="{567D9407-425A-4E57-993B-9A60576C4A1C}" dt="2025-02-18T19:09:18.029" v="1232" actId="26606"/>
          <ac:spMkLst>
            <pc:docMk/>
            <pc:sldMk cId="3786043616" sldId="267"/>
            <ac:spMk id="2" creationId="{A899CB1D-3CCE-1110-DEE9-38136C6AB2E2}"/>
          </ac:spMkLst>
        </pc:spChg>
        <pc:spChg chg="add del mod">
          <ac:chgData name="Kendall Hamm" userId="111d0172-2be6-4050-acb3-c692bf1db6ba" providerId="ADAL" clId="{567D9407-425A-4E57-993B-9A60576C4A1C}" dt="2025-02-18T19:09:18.029" v="1232" actId="26606"/>
          <ac:spMkLst>
            <pc:docMk/>
            <pc:sldMk cId="3786043616" sldId="267"/>
            <ac:spMk id="4" creationId="{D501982A-139A-AE36-18F2-453719D3240C}"/>
          </ac:spMkLst>
        </pc:spChg>
        <pc:spChg chg="add">
          <ac:chgData name="Kendall Hamm" userId="111d0172-2be6-4050-acb3-c692bf1db6ba" providerId="ADAL" clId="{567D9407-425A-4E57-993B-9A60576C4A1C}" dt="2025-02-18T19:09:18.029" v="1232" actId="26606"/>
          <ac:spMkLst>
            <pc:docMk/>
            <pc:sldMk cId="3786043616" sldId="267"/>
            <ac:spMk id="6" creationId="{74751229-0244-4FBB-BED1-407467F4C951}"/>
          </ac:spMkLst>
        </pc:spChg>
        <pc:spChg chg="del">
          <ac:chgData name="Kendall Hamm" userId="111d0172-2be6-4050-acb3-c692bf1db6ba" providerId="ADAL" clId="{567D9407-425A-4E57-993B-9A60576C4A1C}" dt="2025-02-18T19:08:45.354" v="1231" actId="478"/>
          <ac:spMkLst>
            <pc:docMk/>
            <pc:sldMk cId="3786043616" sldId="267"/>
            <ac:spMk id="7" creationId="{87BE72EB-947D-0303-E2B6-2A75AFE5593C}"/>
          </ac:spMkLst>
        </pc:spChg>
        <pc:spChg chg="del">
          <ac:chgData name="Kendall Hamm" userId="111d0172-2be6-4050-acb3-c692bf1db6ba" providerId="ADAL" clId="{567D9407-425A-4E57-993B-9A60576C4A1C}" dt="2025-02-18T19:08:34.039" v="1228"/>
          <ac:spMkLst>
            <pc:docMk/>
            <pc:sldMk cId="3786043616" sldId="267"/>
            <ac:spMk id="9" creationId="{473EF1D5-1A50-B1FF-FAB4-6885B3C3B101}"/>
          </ac:spMkLst>
        </pc:spChg>
        <pc:spChg chg="del">
          <ac:chgData name="Kendall Hamm" userId="111d0172-2be6-4050-acb3-c692bf1db6ba" providerId="ADAL" clId="{567D9407-425A-4E57-993B-9A60576C4A1C}" dt="2025-02-18T19:08:34.039" v="1228"/>
          <ac:spMkLst>
            <pc:docMk/>
            <pc:sldMk cId="3786043616" sldId="267"/>
            <ac:spMk id="11" creationId="{0EC7509B-4FAF-25AE-941A-81E38A1FBC6D}"/>
          </ac:spMkLst>
        </pc:spChg>
        <pc:spChg chg="del">
          <ac:chgData name="Kendall Hamm" userId="111d0172-2be6-4050-acb3-c692bf1db6ba" providerId="ADAL" clId="{567D9407-425A-4E57-993B-9A60576C4A1C}" dt="2025-02-18T19:08:34.039" v="1228"/>
          <ac:spMkLst>
            <pc:docMk/>
            <pc:sldMk cId="3786043616" sldId="267"/>
            <ac:spMk id="13" creationId="{4FB0F435-2D87-5158-DC4A-5CEB1B635833}"/>
          </ac:spMkLst>
        </pc:spChg>
        <pc:spChg chg="del">
          <ac:chgData name="Kendall Hamm" userId="111d0172-2be6-4050-acb3-c692bf1db6ba" providerId="ADAL" clId="{567D9407-425A-4E57-993B-9A60576C4A1C}" dt="2025-02-18T19:08:34.039" v="1228"/>
          <ac:spMkLst>
            <pc:docMk/>
            <pc:sldMk cId="3786043616" sldId="267"/>
            <ac:spMk id="15" creationId="{7EAAEEFE-6A52-FEA3-F8DE-DBBB231070C1}"/>
          </ac:spMkLst>
        </pc:spChg>
        <pc:picChg chg="add">
          <ac:chgData name="Kendall Hamm" userId="111d0172-2be6-4050-acb3-c692bf1db6ba" providerId="ADAL" clId="{567D9407-425A-4E57-993B-9A60576C4A1C}" dt="2025-02-18T19:09:18.029" v="1232" actId="26606"/>
          <ac:picMkLst>
            <pc:docMk/>
            <pc:sldMk cId="3786043616" sldId="267"/>
            <ac:picMk id="8" creationId="{DA2268C5-85E3-56F3-D344-1ACE729B8C6C}"/>
          </ac:picMkLst>
        </pc:picChg>
        <pc:picChg chg="add">
          <ac:chgData name="Kendall Hamm" userId="111d0172-2be6-4050-acb3-c692bf1db6ba" providerId="ADAL" clId="{567D9407-425A-4E57-993B-9A60576C4A1C}" dt="2025-02-18T19:09:18.029" v="1232" actId="26606"/>
          <ac:picMkLst>
            <pc:docMk/>
            <pc:sldMk cId="3786043616" sldId="267"/>
            <ac:picMk id="10" creationId="{06F2CDDA-9D3F-4802-8E8A-61B6AE3D1F52}"/>
          </ac:picMkLst>
        </pc:picChg>
      </pc:sldChg>
      <pc:sldChg chg="addSp modSp">
        <pc:chgData name="Kendall Hamm" userId="111d0172-2be6-4050-acb3-c692bf1db6ba" providerId="ADAL" clId="{567D9407-425A-4E57-993B-9A60576C4A1C}" dt="2025-02-18T19:52:32.512" v="2330" actId="1076"/>
        <pc:sldMkLst>
          <pc:docMk/>
          <pc:sldMk cId="3330449397" sldId="268"/>
        </pc:sldMkLst>
        <pc:picChg chg="add mod">
          <ac:chgData name="Kendall Hamm" userId="111d0172-2be6-4050-acb3-c692bf1db6ba" providerId="ADAL" clId="{567D9407-425A-4E57-993B-9A60576C4A1C}" dt="2025-02-18T19:52:32.512" v="2330" actId="1076"/>
          <ac:picMkLst>
            <pc:docMk/>
            <pc:sldMk cId="3330449397" sldId="268"/>
            <ac:picMk id="5122" creationId="{7237AF56-FBE8-1775-FC8F-758109AE3D53}"/>
          </ac:picMkLst>
        </pc:picChg>
      </pc:sldChg>
    </pc:docChg>
  </pc:docChgLst>
  <pc:docChgLst>
    <pc:chgData name="Kendall Hamm" userId="S::kqhamm@crimson.ua.edu::111d0172-2be6-4050-acb3-c692bf1db6ba" providerId="AD" clId="Web-{F536A283-2846-B1BB-7B2D-8A734BF01F10}"/>
    <pc:docChg chg="modSld">
      <pc:chgData name="Kendall Hamm" userId="S::kqhamm@crimson.ua.edu::111d0172-2be6-4050-acb3-c692bf1db6ba" providerId="AD" clId="Web-{F536A283-2846-B1BB-7B2D-8A734BF01F10}" dt="2025-03-25T18:27:40.635" v="45" actId="20577"/>
      <pc:docMkLst>
        <pc:docMk/>
      </pc:docMkLst>
      <pc:sldChg chg="modSp">
        <pc:chgData name="Kendall Hamm" userId="S::kqhamm@crimson.ua.edu::111d0172-2be6-4050-acb3-c692bf1db6ba" providerId="AD" clId="Web-{F536A283-2846-B1BB-7B2D-8A734BF01F10}" dt="2025-03-25T18:27:40.635" v="45" actId="20577"/>
        <pc:sldMkLst>
          <pc:docMk/>
          <pc:sldMk cId="3036808817" sldId="267"/>
        </pc:sldMkLst>
        <pc:spChg chg="mod">
          <ac:chgData name="Kendall Hamm" userId="S::kqhamm@crimson.ua.edu::111d0172-2be6-4050-acb3-c692bf1db6ba" providerId="AD" clId="Web-{F536A283-2846-B1BB-7B2D-8A734BF01F10}" dt="2025-03-25T18:27:40.635" v="45" actId="20577"/>
          <ac:spMkLst>
            <pc:docMk/>
            <pc:sldMk cId="3036808817" sldId="267"/>
            <ac:spMk id="14" creationId="{6BCA4C85-4039-2506-834F-91A04EAA1405}"/>
          </ac:spMkLst>
        </pc:spChg>
      </pc:sldChg>
    </pc:docChg>
  </pc:docChgLst>
  <pc:docChgLst>
    <pc:chgData name="Ethan Schwalbach" userId="S::eschwalbach@crimson.ua.edu::591dceed-a1a1-4324-8a94-39f2a97bb07e" providerId="AD" clId="Web-{E3174A9A-7A89-A32F-68B9-968B26A12703}"/>
    <pc:docChg chg="modSld">
      <pc:chgData name="Ethan Schwalbach" userId="S::eschwalbach@crimson.ua.edu::591dceed-a1a1-4324-8a94-39f2a97bb07e" providerId="AD" clId="Web-{E3174A9A-7A89-A32F-68B9-968B26A12703}" dt="2025-02-17T17:52:06.001" v="4" actId="20577"/>
      <pc:docMkLst>
        <pc:docMk/>
      </pc:docMkLst>
      <pc:sldChg chg="modSp">
        <pc:chgData name="Ethan Schwalbach" userId="S::eschwalbach@crimson.ua.edu::591dceed-a1a1-4324-8a94-39f2a97bb07e" providerId="AD" clId="Web-{E3174A9A-7A89-A32F-68B9-968B26A12703}" dt="2025-02-17T17:52:06.001" v="4" actId="20577"/>
        <pc:sldMkLst>
          <pc:docMk/>
          <pc:sldMk cId="1230504742" sldId="263"/>
        </pc:sldMkLst>
        <pc:spChg chg="mod">
          <ac:chgData name="Ethan Schwalbach" userId="S::eschwalbach@crimson.ua.edu::591dceed-a1a1-4324-8a94-39f2a97bb07e" providerId="AD" clId="Web-{E3174A9A-7A89-A32F-68B9-968B26A12703}" dt="2025-02-17T17:52:06.001" v="4" actId="20577"/>
          <ac:spMkLst>
            <pc:docMk/>
            <pc:sldMk cId="1230504742" sldId="263"/>
            <ac:spMk id="2" creationId="{F6F489CE-BF15-05B4-CC16-9D4CC32DF790}"/>
          </ac:spMkLst>
        </pc:spChg>
      </pc:sldChg>
    </pc:docChg>
  </pc:docChgLst>
  <pc:docChgLst>
    <pc:chgData name="Aiden Carroll" userId="S::jacarroll4@crimson.ua.edu::10515cf5-221a-4dba-816f-6f4752d73386" providerId="AD" clId="Web-{798C61D7-7538-AAD0-85CB-8DB99F721C7C}"/>
    <pc:docChg chg="modSld">
      <pc:chgData name="Aiden Carroll" userId="S::jacarroll4@crimson.ua.edu::10515cf5-221a-4dba-816f-6f4752d73386" providerId="AD" clId="Web-{798C61D7-7538-AAD0-85CB-8DB99F721C7C}" dt="2025-02-17T18:17:27.121" v="3" actId="20577"/>
      <pc:docMkLst>
        <pc:docMk/>
      </pc:docMkLst>
      <pc:sldChg chg="modSp">
        <pc:chgData name="Aiden Carroll" userId="S::jacarroll4@crimson.ua.edu::10515cf5-221a-4dba-816f-6f4752d73386" providerId="AD" clId="Web-{798C61D7-7538-AAD0-85CB-8DB99F721C7C}" dt="2025-02-17T18:17:27.121" v="3" actId="20577"/>
        <pc:sldMkLst>
          <pc:docMk/>
          <pc:sldMk cId="1080976888" sldId="264"/>
        </pc:sldMkLst>
        <pc:spChg chg="mod">
          <ac:chgData name="Aiden Carroll" userId="S::jacarroll4@crimson.ua.edu::10515cf5-221a-4dba-816f-6f4752d73386" providerId="AD" clId="Web-{798C61D7-7538-AAD0-85CB-8DB99F721C7C}" dt="2025-02-17T18:17:27.121" v="3" actId="20577"/>
          <ac:spMkLst>
            <pc:docMk/>
            <pc:sldMk cId="1080976888" sldId="264"/>
            <ac:spMk id="2" creationId="{67E328BD-52DF-9193-4BD7-27ED4A9B6CA5}"/>
          </ac:spMkLst>
        </pc:spChg>
      </pc:sldChg>
    </pc:docChg>
  </pc:docChgLst>
  <pc:docChgLst>
    <pc:chgData name="Gabe Gros" userId="S::gcgros@crimson.ua.edu::5fb0fdc1-b2fb-4e0d-b50d-b63a8d3850ad" providerId="AD" clId="Web-{D52635B4-76C8-AEF1-4473-6537C3AF8A60}"/>
    <pc:docChg chg="modSld">
      <pc:chgData name="Gabe Gros" userId="S::gcgros@crimson.ua.edu::5fb0fdc1-b2fb-4e0d-b50d-b63a8d3850ad" providerId="AD" clId="Web-{D52635B4-76C8-AEF1-4473-6537C3AF8A60}" dt="2025-02-18T17:37:12.552" v="13" actId="20577"/>
      <pc:docMkLst>
        <pc:docMk/>
      </pc:docMkLst>
      <pc:sldChg chg="modSp">
        <pc:chgData name="Gabe Gros" userId="S::gcgros@crimson.ua.edu::5fb0fdc1-b2fb-4e0d-b50d-b63a8d3850ad" providerId="AD" clId="Web-{D52635B4-76C8-AEF1-4473-6537C3AF8A60}" dt="2025-02-18T17:37:12.552" v="13" actId="20577"/>
        <pc:sldMkLst>
          <pc:docMk/>
          <pc:sldMk cId="259074501" sldId="257"/>
        </pc:sldMkLst>
        <pc:spChg chg="mod">
          <ac:chgData name="Gabe Gros" userId="S::gcgros@crimson.ua.edu::5fb0fdc1-b2fb-4e0d-b50d-b63a8d3850ad" providerId="AD" clId="Web-{D52635B4-76C8-AEF1-4473-6537C3AF8A60}" dt="2025-02-18T17:37:12.552" v="13" actId="20577"/>
          <ac:spMkLst>
            <pc:docMk/>
            <pc:sldMk cId="259074501" sldId="257"/>
            <ac:spMk id="2" creationId="{17BAC3F3-2F12-AE72-62AF-BFEE5CB6AC0D}"/>
          </ac:spMkLst>
        </pc:spChg>
      </pc:sldChg>
      <pc:sldChg chg="modSp">
        <pc:chgData name="Gabe Gros" userId="S::gcgros@crimson.ua.edu::5fb0fdc1-b2fb-4e0d-b50d-b63a8d3850ad" providerId="AD" clId="Web-{D52635B4-76C8-AEF1-4473-6537C3AF8A60}" dt="2025-02-18T17:36:34.708" v="1" actId="20577"/>
        <pc:sldMkLst>
          <pc:docMk/>
          <pc:sldMk cId="1080921681" sldId="260"/>
        </pc:sldMkLst>
        <pc:spChg chg="mod">
          <ac:chgData name="Gabe Gros" userId="S::gcgros@crimson.ua.edu::5fb0fdc1-b2fb-4e0d-b50d-b63a8d3850ad" providerId="AD" clId="Web-{D52635B4-76C8-AEF1-4473-6537C3AF8A60}" dt="2025-02-18T17:36:34.708" v="1" actId="20577"/>
          <ac:spMkLst>
            <pc:docMk/>
            <pc:sldMk cId="1080921681" sldId="260"/>
            <ac:spMk id="2" creationId="{0E5DB8EE-8550-9124-EACC-BE6DF614D6C4}"/>
          </ac:spMkLst>
        </pc:spChg>
      </pc:sldChg>
    </pc:docChg>
  </pc:docChgLst>
  <pc:docChgLst>
    <pc:chgData name="Gabe Gros" userId="S::gcgros@crimson.ua.edu::5fb0fdc1-b2fb-4e0d-b50d-b63a8d3850ad" providerId="AD" clId="Web-{28BEEEC6-9E84-4555-3562-96263C939810}"/>
    <pc:docChg chg="addSld delSld modSld sldOrd">
      <pc:chgData name="Gabe Gros" userId="S::gcgros@crimson.ua.edu::5fb0fdc1-b2fb-4e0d-b50d-b63a8d3850ad" providerId="AD" clId="Web-{28BEEEC6-9E84-4555-3562-96263C939810}" dt="2025-02-18T19:52:08.499" v="47"/>
      <pc:docMkLst>
        <pc:docMk/>
      </pc:docMkLst>
      <pc:sldChg chg="ord">
        <pc:chgData name="Gabe Gros" userId="S::gcgros@crimson.ua.edu::5fb0fdc1-b2fb-4e0d-b50d-b63a8d3850ad" providerId="AD" clId="Web-{28BEEEC6-9E84-4555-3562-96263C939810}" dt="2025-02-18T19:52:08.499" v="47"/>
        <pc:sldMkLst>
          <pc:docMk/>
          <pc:sldMk cId="2937279705" sldId="259"/>
        </pc:sldMkLst>
      </pc:sldChg>
      <pc:sldChg chg="addSp delSp modSp del">
        <pc:chgData name="Gabe Gros" userId="S::gcgros@crimson.ua.edu::5fb0fdc1-b2fb-4e0d-b50d-b63a8d3850ad" providerId="AD" clId="Web-{28BEEEC6-9E84-4555-3562-96263C939810}" dt="2025-02-18T19:52:05.046" v="46"/>
        <pc:sldMkLst>
          <pc:docMk/>
          <pc:sldMk cId="1080921681" sldId="260"/>
        </pc:sldMkLst>
        <pc:spChg chg="mod">
          <ac:chgData name="Gabe Gros" userId="S::gcgros@crimson.ua.edu::5fb0fdc1-b2fb-4e0d-b50d-b63a8d3850ad" providerId="AD" clId="Web-{28BEEEC6-9E84-4555-3562-96263C939810}" dt="2025-02-18T19:50:18.951" v="1" actId="20577"/>
          <ac:spMkLst>
            <pc:docMk/>
            <pc:sldMk cId="1080921681" sldId="260"/>
            <ac:spMk id="2" creationId="{0E5DB8EE-8550-9124-EACC-BE6DF614D6C4}"/>
          </ac:spMkLst>
        </pc:spChg>
        <pc:spChg chg="add del">
          <ac:chgData name="Gabe Gros" userId="S::gcgros@crimson.ua.edu::5fb0fdc1-b2fb-4e0d-b50d-b63a8d3850ad" providerId="AD" clId="Web-{28BEEEC6-9E84-4555-3562-96263C939810}" dt="2025-02-18T19:51:05.920" v="16"/>
          <ac:spMkLst>
            <pc:docMk/>
            <pc:sldMk cId="1080921681" sldId="260"/>
            <ac:spMk id="3" creationId="{AE03EEF8-F05A-E44A-9183-12BA1EF7A4CE}"/>
          </ac:spMkLst>
        </pc:spChg>
        <pc:spChg chg="add del mod">
          <ac:chgData name="Gabe Gros" userId="S::gcgros@crimson.ua.edu::5fb0fdc1-b2fb-4e0d-b50d-b63a8d3850ad" providerId="AD" clId="Web-{28BEEEC6-9E84-4555-3562-96263C939810}" dt="2025-02-18T19:51:05.920" v="16"/>
          <ac:spMkLst>
            <pc:docMk/>
            <pc:sldMk cId="1080921681" sldId="260"/>
            <ac:spMk id="6" creationId="{7AA1E6FB-B8B2-6E18-1FB2-3D234CF44902}"/>
          </ac:spMkLst>
        </pc:spChg>
      </pc:sldChg>
      <pc:sldChg chg="addSp delSp modSp add replId">
        <pc:chgData name="Gabe Gros" userId="S::gcgros@crimson.ua.edu::5fb0fdc1-b2fb-4e0d-b50d-b63a8d3850ad" providerId="AD" clId="Web-{28BEEEC6-9E84-4555-3562-96263C939810}" dt="2025-02-18T19:51:54.655" v="45" actId="20577"/>
        <pc:sldMkLst>
          <pc:docMk/>
          <pc:sldMk cId="3330449397" sldId="268"/>
        </pc:sldMkLst>
        <pc:spChg chg="mod">
          <ac:chgData name="Gabe Gros" userId="S::gcgros@crimson.ua.edu::5fb0fdc1-b2fb-4e0d-b50d-b63a8d3850ad" providerId="AD" clId="Web-{28BEEEC6-9E84-4555-3562-96263C939810}" dt="2025-02-18T19:51:54.655" v="45" actId="20577"/>
          <ac:spMkLst>
            <pc:docMk/>
            <pc:sldMk cId="3330449397" sldId="268"/>
            <ac:spMk id="2" creationId="{56D7DB00-F553-456A-C157-F300AD32EFAC}"/>
          </ac:spMkLst>
        </pc:spChg>
        <pc:spChg chg="add del mod">
          <ac:chgData name="Gabe Gros" userId="S::gcgros@crimson.ua.edu::5fb0fdc1-b2fb-4e0d-b50d-b63a8d3850ad" providerId="AD" clId="Web-{28BEEEC6-9E84-4555-3562-96263C939810}" dt="2025-02-18T19:50:58.498" v="11"/>
          <ac:spMkLst>
            <pc:docMk/>
            <pc:sldMk cId="3330449397" sldId="268"/>
            <ac:spMk id="4" creationId="{86182364-A487-85E8-133B-383015EAD14C}"/>
          </ac:spMkLst>
        </pc:spChg>
        <pc:spChg chg="add mod">
          <ac:chgData name="Gabe Gros" userId="S::gcgros@crimson.ua.edu::5fb0fdc1-b2fb-4e0d-b50d-b63a8d3850ad" providerId="AD" clId="Web-{28BEEEC6-9E84-4555-3562-96263C939810}" dt="2025-02-18T19:51:25.686" v="23"/>
          <ac:spMkLst>
            <pc:docMk/>
            <pc:sldMk cId="3330449397" sldId="268"/>
            <ac:spMk id="6" creationId="{A7FD4FF6-01DF-9E6B-74B4-EC5A20F8BC0C}"/>
          </ac:spMkLst>
        </pc:spChg>
        <pc:spChg chg="add del mod">
          <ac:chgData name="Gabe Gros" userId="S::gcgros@crimson.ua.edu::5fb0fdc1-b2fb-4e0d-b50d-b63a8d3850ad" providerId="AD" clId="Web-{28BEEEC6-9E84-4555-3562-96263C939810}" dt="2025-02-18T19:51:16.577" v="22"/>
          <ac:spMkLst>
            <pc:docMk/>
            <pc:sldMk cId="3330449397" sldId="268"/>
            <ac:spMk id="7" creationId="{C3D63E03-9F3E-0872-BFBE-27C9844AEB33}"/>
          </ac:spMkLst>
        </pc:spChg>
        <pc:spChg chg="add">
          <ac:chgData name="Gabe Gros" userId="S::gcgros@crimson.ua.edu::5fb0fdc1-b2fb-4e0d-b50d-b63a8d3850ad" providerId="AD" clId="Web-{28BEEEC6-9E84-4555-3562-96263C939810}" dt="2025-02-18T19:51:31.874" v="24"/>
          <ac:spMkLst>
            <pc:docMk/>
            <pc:sldMk cId="3330449397" sldId="268"/>
            <ac:spMk id="10" creationId="{226DBA83-6458-3F1A-BCF7-8AD1AE59AAB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6D5CA-2A39-47A6-9296-FB090036B373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52B4F-3BF8-40EB-B4FF-1E183135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47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52B4F-3BF8-40EB-B4FF-1E183135F9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5612-6CB3-231F-2F8C-4A68ECC74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F40A1-112D-C04F-608C-11C473344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3FB31-C2B8-7589-162D-8EC3152A8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35E8-74E0-4041-8BA0-9EA121E0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6498C-8350-E49B-6C24-4172B3B9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8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2B1B-2452-3395-E2BA-95479044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BA747-877C-3CF8-02D5-5C0E7BC42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2C921-C5F4-7C51-F7B0-329BBAF5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331CC-BC53-AA16-FF28-440BD748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919E8-E241-8E12-7941-2116CCC6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189E88-88C4-304D-073A-778EC2A3B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5A125-7F0D-1F68-C104-932A08F51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99927-C988-4CD0-C5B9-019D9345C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D31A2-39FF-45BB-A563-956D61DA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27E9F-7FC3-A61C-E2DB-953DC433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D30-F704-709D-E5DF-BD9CBC9C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E0243-D769-3C3A-B682-B7DFA734E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E30AF-9733-9B32-9591-97955BF2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EEBE2-77FE-9351-7C3F-E4597D32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EBAB-C1DF-6DCE-0D9C-A70FF615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57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6CCA-AF72-A17C-0C26-D9B0C275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02DBC-D74C-A4B9-3387-A12484D6B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AB911-5C4E-AB7D-ED3B-68006031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F30FF-A65E-C593-44C8-6B858FD2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D6A78-6F48-76DC-D580-D86AA842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9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1A02-605B-B6A4-E281-05BF09A3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4B75-10A5-5038-6387-41496BABC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A3DFA-0C4A-32CE-AE13-081CADCFB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CC0A2-3DE2-AD60-9C8F-306652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346DD-F6F0-34E1-01B8-3C79C5A64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B4D4C-3D5F-7CBB-9D94-B5B2DF53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0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6B6E-12F3-3D34-7BF7-AEE1C0AC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982D6-A682-3A45-86E3-D9945933C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61338-CEE3-2D21-78FF-A7298E740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D992F-7041-5E67-194F-BC56E3096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44AFF-4E06-A8F4-9D7F-1E7A3C741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C7F827-1F7C-FEFF-F201-74E82A58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273A0-7AC4-1E40-1020-DEE2F9E9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AEC77-46C9-F33B-5ABC-F700BA4A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86BF-6C91-083D-D340-DE8196F8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E75DE-FF40-0D4D-2D67-EBCEA73E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B6CCA-0CD5-22C1-6515-65AB2793C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A11E8-51CC-B39B-E855-083641A8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6017-A85A-D277-49FA-1FC2C1EF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90B25-A8AA-CBED-17A7-2D3202D0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8C5FC-8875-A0F4-57CA-653BF9E2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8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AF52-E0D3-51B1-F5F6-7B9CB5DE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B45A1-777F-5B2C-BDE7-2C860BDC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7CBE9-85EB-F01B-AB3F-2B1A21747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C604C-D070-D6A6-0740-5D6446532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0BC90-DEE6-418B-0FF7-5EF33FFB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47A1B-E1BD-0263-0CC1-EC703F66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B023-3057-559A-2BA6-D586C792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845116-6034-F80E-D401-732A6F6E7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C7F78-C08F-7B6B-1D15-F55440908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25FC2-8090-107B-3437-D56152BA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DC071-A6B9-A4C7-AADF-146585979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99E0-7D6C-0947-41E4-E0803A7E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7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925D71-34AE-1E70-194D-FC90065C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D7CE7-2BEA-6967-F194-E20F1EF24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26FAC-44F0-D7EE-19E0-A03089150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8D63F9-30CA-4CA5-BE07-31FDDCF449A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A5881-8B22-BE34-671C-43A99E52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A1C2B-B93E-1066-AD1E-EEBF6DAE5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0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hyperlink" Target="https://smartglass-analytics.github.i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martGlass-Analytics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SmartGlass-Analytics/smartglass.g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xisframework.org/en/resource-pages/lessons-learne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F759-E6BD-2725-6B28-53A1FF6E9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07439"/>
          </a:xfrm>
          <a:solidFill>
            <a:srgbClr val="103A4F"/>
          </a:solidFill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SmartGlass Analytics – </a:t>
            </a:r>
            <a:br>
              <a:rPr lang="en-US" b="1"/>
            </a:br>
            <a:r>
              <a:rPr lang="en-US" sz="4400" b="1">
                <a:solidFill>
                  <a:schemeClr val="bg1"/>
                </a:solidFill>
              </a:rPr>
              <a:t>Sprint 2</a:t>
            </a:r>
            <a:br>
              <a:rPr lang="en-US" sz="1600" b="1"/>
            </a:br>
            <a:r>
              <a:rPr lang="en-US" sz="1600" b="1">
                <a:solidFill>
                  <a:schemeClr val="bg1"/>
                </a:solidFill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C1F33C-864D-82DB-6A65-96354D3FFDA4}"/>
              </a:ext>
            </a:extLst>
          </p:cNvPr>
          <p:cNvGrpSpPr/>
          <p:nvPr/>
        </p:nvGrpSpPr>
        <p:grpSpPr>
          <a:xfrm>
            <a:off x="273959" y="3121507"/>
            <a:ext cx="1906817" cy="1662989"/>
            <a:chOff x="87233" y="1636939"/>
            <a:chExt cx="1813803" cy="1537143"/>
          </a:xfrm>
        </p:grpSpPr>
        <p:pic>
          <p:nvPicPr>
            <p:cNvPr id="5" name="Picture 4" descr="A person in a suit and tie&#10;&#10;AI-generated content may be incorrect.">
              <a:extLst>
                <a:ext uri="{FF2B5EF4-FFF2-40B4-BE49-F238E27FC236}">
                  <a16:creationId xmlns:a16="http://schemas.microsoft.com/office/drawing/2014/main" id="{C8629276-F82E-49B6-FB10-B2C7A92A4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771" y="1636939"/>
              <a:ext cx="1186806" cy="11868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7E04CF-ED8D-0BCF-0D07-61095B29263B}"/>
                </a:ext>
              </a:extLst>
            </p:cNvPr>
            <p:cNvSpPr txBox="1"/>
            <p:nvPr/>
          </p:nvSpPr>
          <p:spPr>
            <a:xfrm>
              <a:off x="87233" y="2832699"/>
              <a:ext cx="1813803" cy="34138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Gabe Gros</a:t>
              </a:r>
            </a:p>
          </p:txBody>
        </p:sp>
      </p:grp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8C64B01D-9F62-E7EF-8F82-6BFFF56C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95" y="4953026"/>
            <a:ext cx="1212015" cy="1283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BDC494-C234-D3C0-8FA5-78AEB53D546F}"/>
              </a:ext>
            </a:extLst>
          </p:cNvPr>
          <p:cNvSpPr txBox="1"/>
          <p:nvPr/>
        </p:nvSpPr>
        <p:spPr>
          <a:xfrm>
            <a:off x="3871192" y="6267730"/>
            <a:ext cx="1683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Kendall Hamm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04C4F-81CC-D3B0-EC70-ACA4EE95241B}"/>
              </a:ext>
            </a:extLst>
          </p:cNvPr>
          <p:cNvSpPr txBox="1"/>
          <p:nvPr/>
        </p:nvSpPr>
        <p:spPr>
          <a:xfrm>
            <a:off x="1524892" y="6300772"/>
            <a:ext cx="148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Aiden Carroll</a:t>
            </a:r>
          </a:p>
        </p:txBody>
      </p:sp>
      <p:pic>
        <p:nvPicPr>
          <p:cNvPr id="10" name="Picture 9" descr="A person with long blonde hair wearing a black jacket&#10;&#10;AI-generated content may be incorrect.">
            <a:extLst>
              <a:ext uri="{FF2B5EF4-FFF2-40B4-BE49-F238E27FC236}">
                <a16:creationId xmlns:a16="http://schemas.microsoft.com/office/drawing/2014/main" id="{F8DB8740-7864-E2B9-4B7A-B27D734B77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93" t="-602" r="26460" b="12866"/>
          <a:stretch/>
        </p:blipFill>
        <p:spPr>
          <a:xfrm>
            <a:off x="4092348" y="4906615"/>
            <a:ext cx="1143251" cy="1283971"/>
          </a:xfrm>
          <a:prstGeom prst="rect">
            <a:avLst/>
          </a:prstGeom>
        </p:spPr>
      </p:pic>
      <p:pic>
        <p:nvPicPr>
          <p:cNvPr id="11" name="Picture 10" descr="A person in a suit and tie&#10;&#10;AI-generated content may be incorrect.">
            <a:extLst>
              <a:ext uri="{FF2B5EF4-FFF2-40B4-BE49-F238E27FC236}">
                <a16:creationId xmlns:a16="http://schemas.microsoft.com/office/drawing/2014/main" id="{B3E985B7-3754-4C22-029B-D0D755A5E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185" y="3108950"/>
            <a:ext cx="1312644" cy="128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827D69-15A1-CBBB-9993-AD97BCA3CCD8}"/>
              </a:ext>
            </a:extLst>
          </p:cNvPr>
          <p:cNvSpPr txBox="1"/>
          <p:nvPr/>
        </p:nvSpPr>
        <p:spPr>
          <a:xfrm>
            <a:off x="2674912" y="4418678"/>
            <a:ext cx="1678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Chris Hellen</a:t>
            </a:r>
          </a:p>
        </p:txBody>
      </p:sp>
      <p:pic>
        <p:nvPicPr>
          <p:cNvPr id="13" name="Picture 1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BAD0B98A-199C-CFCA-FDAF-2DAC11BDE0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202" r="-6272" b="19024"/>
          <a:stretch/>
        </p:blipFill>
        <p:spPr>
          <a:xfrm>
            <a:off x="5111746" y="3121507"/>
            <a:ext cx="1356903" cy="1283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2249B6-28F8-DED9-9CCD-F594989B5C5A}"/>
              </a:ext>
            </a:extLst>
          </p:cNvPr>
          <p:cNvSpPr txBox="1"/>
          <p:nvPr/>
        </p:nvSpPr>
        <p:spPr>
          <a:xfrm>
            <a:off x="4954806" y="4332881"/>
            <a:ext cx="16784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Ethan Schwalbach</a:t>
            </a:r>
          </a:p>
        </p:txBody>
      </p:sp>
      <p:pic>
        <p:nvPicPr>
          <p:cNvPr id="2052" name="Picture 4" descr="Basketball SVG | Basketball Clipart | Basketball Outline - Clip Art Library">
            <a:hlinkClick r:id="rId7"/>
            <a:extLst>
              <a:ext uri="{FF2B5EF4-FFF2-40B4-BE49-F238E27FC236}">
                <a16:creationId xmlns:a16="http://schemas.microsoft.com/office/drawing/2014/main" id="{80EA5992-192F-95DB-3D8D-E2D14E08E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262" y="3108950"/>
            <a:ext cx="2120499" cy="212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Basketball SVG | Basketball Clipart | Basketball Outline - Clip Art Library">
            <a:hlinkClick r:id="rId9"/>
            <a:extLst>
              <a:ext uri="{FF2B5EF4-FFF2-40B4-BE49-F238E27FC236}">
                <a16:creationId xmlns:a16="http://schemas.microsoft.com/office/drawing/2014/main" id="{688E36EE-023F-D638-FC0C-676921AD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31554">
            <a:off x="7252241" y="4418017"/>
            <a:ext cx="2120499" cy="212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60A152-1DF1-D362-E739-1FB56B7F7894}"/>
              </a:ext>
            </a:extLst>
          </p:cNvPr>
          <p:cNvSpPr txBox="1"/>
          <p:nvPr/>
        </p:nvSpPr>
        <p:spPr>
          <a:xfrm>
            <a:off x="9740804" y="3630590"/>
            <a:ext cx="17419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Website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6BD1F-E949-1A5F-E1E2-B37E26B77E51}"/>
              </a:ext>
            </a:extLst>
          </p:cNvPr>
          <p:cNvSpPr txBox="1"/>
          <p:nvPr/>
        </p:nvSpPr>
        <p:spPr>
          <a:xfrm>
            <a:off x="7441521" y="4939657"/>
            <a:ext cx="1741938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</a:p>
        </p:txBody>
      </p:sp>
    </p:spTree>
    <p:extLst>
      <p:ext uri="{BB962C8B-B14F-4D97-AF65-F5344CB8AC3E}">
        <p14:creationId xmlns:p14="http://schemas.microsoft.com/office/powerpoint/2010/main" val="329797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BC6D5-2426-2EE7-FCF5-438C4219F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Focus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ED8922-5AD8-2F1E-7608-F9DA18BA4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sz="3200"/>
              <a:t>Build third party app on host tablet to keep up with stats from provided API</a:t>
            </a:r>
          </a:p>
          <a:p>
            <a:r>
              <a:rPr lang="en-US" sz="3200"/>
              <a:t>Enable user of tablet to display whatever stats they prefer to see at that time</a:t>
            </a:r>
          </a:p>
        </p:txBody>
      </p:sp>
    </p:spTree>
    <p:extLst>
      <p:ext uri="{BB962C8B-B14F-4D97-AF65-F5344CB8AC3E}">
        <p14:creationId xmlns:p14="http://schemas.microsoft.com/office/powerpoint/2010/main" val="277084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 descr="Bullseye">
            <a:extLst>
              <a:ext uri="{FF2B5EF4-FFF2-40B4-BE49-F238E27FC236}">
                <a16:creationId xmlns:a16="http://schemas.microsoft.com/office/drawing/2014/main" id="{A94DF2E1-6946-8C52-1481-6183EE94A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8537" y="1142274"/>
            <a:ext cx="3667031" cy="366703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D760F-BF27-D316-E6AB-3357767F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Sprint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330BD-468C-9BC9-6818-EA5857BE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32740"/>
            <a:ext cx="5257800" cy="518500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  <a:p>
            <a:r>
              <a:rPr lang="en-US"/>
              <a:t>Expand and Improve User Interface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/>
              <a:t>Give a more comprehensive view of selectable players and data</a:t>
            </a:r>
          </a:p>
          <a:p>
            <a:r>
              <a:rPr lang="en-US"/>
              <a:t>Establish a baseline with the Synergy API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/>
              <a:t>Begin work with pulling live stats, set foundation for more expanded later functionality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7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3A5E0-AAEB-2997-BFBF-EE1D98BC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E52C37-5BC1-BE96-1A1E-83ABC4B38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rame | Brilliant Documentation">
            <a:extLst>
              <a:ext uri="{FF2B5EF4-FFF2-40B4-BE49-F238E27FC236}">
                <a16:creationId xmlns:a16="http://schemas.microsoft.com/office/drawing/2014/main" id="{7237AF56-FBE8-1775-FC8F-758109AE3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4"/>
          <a:stretch/>
        </p:blipFill>
        <p:spPr bwMode="auto">
          <a:xfrm>
            <a:off x="3923635" y="4002157"/>
            <a:ext cx="4344860" cy="303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FDFB74-B02A-BD52-F978-DE7A38E4B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65BB0-9FE3-ACB3-87E2-809A77466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14DE61-149E-5D54-4F2F-CD603691E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7DB00-F553-456A-C157-F300AD32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</a:rPr>
              <a:t>Major Sprint Achievements/Feedback from Sponsor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FD4FF6-01DF-9E6B-74B4-EC5A20F8B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343" y="1825625"/>
            <a:ext cx="39406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Major Achievements</a:t>
            </a:r>
          </a:p>
          <a:p>
            <a:r>
              <a:rPr lang="en-US" sz="2000"/>
              <a:t>Upgraded Android app UI</a:t>
            </a:r>
          </a:p>
          <a:p>
            <a:r>
              <a:rPr lang="en-US" sz="2000"/>
              <a:t>Deployed Android app to ELO tablet</a:t>
            </a:r>
          </a:p>
          <a:p>
            <a:r>
              <a:rPr lang="en-US" sz="2000"/>
              <a:t>Ran Python code in Android Studio</a:t>
            </a:r>
          </a:p>
          <a:p>
            <a:r>
              <a:rPr lang="en-US" sz="2000">
                <a:cs typeface="Arial"/>
              </a:rPr>
              <a:t>Connected to glasses using frameutil Python package</a:t>
            </a:r>
          </a:p>
          <a:p>
            <a:endParaRPr lang="en-US" sz="2000">
              <a:latin typeface="Aptos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latin typeface="Aptos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latin typeface="Aptos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latin typeface="Aptos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latin typeface="Aptos"/>
              <a:cs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6DBA83-6458-3F1A-BCF7-8AD1AE59AABD}"/>
              </a:ext>
            </a:extLst>
          </p:cNvPr>
          <p:cNvSpPr txBox="1">
            <a:spLocks/>
          </p:cNvSpPr>
          <p:nvPr/>
        </p:nvSpPr>
        <p:spPr>
          <a:xfrm>
            <a:off x="7014028" y="1825625"/>
            <a:ext cx="394062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Feedback from Sponsor</a:t>
            </a:r>
          </a:p>
          <a:p>
            <a:r>
              <a:rPr lang="en-US" sz="2000"/>
              <a:t>Sponsor was satisfied with our progress in Sprint 1</a:t>
            </a:r>
            <a:endParaRPr lang="en-US"/>
          </a:p>
          <a:p>
            <a:r>
              <a:rPr lang="en-US" sz="2000"/>
              <a:t>Received ELO tablets and Synergy access from sponsor</a:t>
            </a:r>
            <a:endParaRPr lang="en-US"/>
          </a:p>
          <a:p>
            <a:r>
              <a:rPr lang="en-US" sz="2000"/>
              <a:t>Have not met with sponsor to go over Sprint 2 results yet due to SEC championship, March Madness, </a:t>
            </a:r>
            <a:r>
              <a:rPr lang="en-US" sz="2000" err="1"/>
              <a:t>etc</a:t>
            </a:r>
            <a:endParaRPr lang="en-US" sz="2000"/>
          </a:p>
          <a:p>
            <a:endParaRPr lang="en-US" sz="20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4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314800-D815-2666-2E98-FA426B98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8DD8F74-D4ED-3106-49CE-32D89DB70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BB598B-9BB3-1934-ABA6-9D2141A2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093036-EF65-CD0B-E3B8-266A2DF33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E7FBC9-900F-0B07-02BE-9DB5DACE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E7196ED-9E62-2293-A177-B27C8811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CC7F-FDCE-89DF-6582-07B13F11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&amp; Sprint Backlog</a:t>
            </a:r>
          </a:p>
        </p:txBody>
      </p:sp>
      <p:pic>
        <p:nvPicPr>
          <p:cNvPr id="3" name="Picture 2" descr="A yellow and green box with black text&#10;&#10;AI-generated content may be incorrect.">
            <a:extLst>
              <a:ext uri="{FF2B5EF4-FFF2-40B4-BE49-F238E27FC236}">
                <a16:creationId xmlns:a16="http://schemas.microsoft.com/office/drawing/2014/main" id="{A8E55D50-C224-3EF8-9DF2-0AF94538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75" y="3425112"/>
            <a:ext cx="6139267" cy="3357319"/>
          </a:xfrm>
          <a:prstGeom prst="rect">
            <a:avLst/>
          </a:prstGeom>
        </p:spPr>
      </p:pic>
      <p:pic>
        <p:nvPicPr>
          <p:cNvPr id="5" name="Picture 4" descr="A screenshot of a green screen&#10;&#10;AI-generated content may be incorrect.">
            <a:extLst>
              <a:ext uri="{FF2B5EF4-FFF2-40B4-BE49-F238E27FC236}">
                <a16:creationId xmlns:a16="http://schemas.microsoft.com/office/drawing/2014/main" id="{6D6FE4AB-69BC-F6F2-2B97-B63BE3F8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45" y="85085"/>
            <a:ext cx="6289590" cy="3712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26407A-5FF8-FED8-1CAE-79377189781F}"/>
              </a:ext>
            </a:extLst>
          </p:cNvPr>
          <p:cNvSpPr txBox="1"/>
          <p:nvPr/>
        </p:nvSpPr>
        <p:spPr>
          <a:xfrm rot="5400000">
            <a:off x="8631814" y="767277"/>
            <a:ext cx="18751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Sprint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12636-CC8E-3803-FA89-0B658AA060F0}"/>
              </a:ext>
            </a:extLst>
          </p:cNvPr>
          <p:cNvSpPr txBox="1"/>
          <p:nvPr/>
        </p:nvSpPr>
        <p:spPr>
          <a:xfrm rot="5400000">
            <a:off x="10939901" y="4190755"/>
            <a:ext cx="20076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333749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BE18C-4339-E9F6-35C9-39D613AA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5FD648-0CEF-2ED2-13F0-323DCAA3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62" y="143069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Sprint Contributions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AF9E34-2BB7-1406-48FC-1AA8E5E03A12}"/>
              </a:ext>
            </a:extLst>
          </p:cNvPr>
          <p:cNvSpPr txBox="1"/>
          <p:nvPr/>
        </p:nvSpPr>
        <p:spPr>
          <a:xfrm>
            <a:off x="4999262" y="1298390"/>
            <a:ext cx="208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Gabe Gros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7AAAB-A1E0-55DB-D4B7-ECB6F8EC00F4}"/>
              </a:ext>
            </a:extLst>
          </p:cNvPr>
          <p:cNvSpPr txBox="1"/>
          <p:nvPr/>
        </p:nvSpPr>
        <p:spPr>
          <a:xfrm>
            <a:off x="9015076" y="1298390"/>
            <a:ext cx="238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Chris Hellen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6BF6C-8A9C-CCDD-8F59-078CF546AACE}"/>
              </a:ext>
            </a:extLst>
          </p:cNvPr>
          <p:cNvSpPr txBox="1"/>
          <p:nvPr/>
        </p:nvSpPr>
        <p:spPr>
          <a:xfrm>
            <a:off x="6722810" y="3584856"/>
            <a:ext cx="2558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Ethan Schwalbach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455F1-3212-5BD8-CC3B-F02D84B5557E}"/>
              </a:ext>
            </a:extLst>
          </p:cNvPr>
          <p:cNvSpPr txBox="1"/>
          <p:nvPr/>
        </p:nvSpPr>
        <p:spPr>
          <a:xfrm>
            <a:off x="2330426" y="4050450"/>
            <a:ext cx="2792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Kendall Hamm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3F7AF-9261-4271-2812-A6C1403DFEDC}"/>
              </a:ext>
            </a:extLst>
          </p:cNvPr>
          <p:cNvSpPr txBox="1"/>
          <p:nvPr/>
        </p:nvSpPr>
        <p:spPr>
          <a:xfrm>
            <a:off x="493696" y="1304376"/>
            <a:ext cx="255814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/>
              <a:t> Aiden Carroll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D82E2-C1E5-6254-F605-5358E52711EA}"/>
              </a:ext>
            </a:extLst>
          </p:cNvPr>
          <p:cNvSpPr/>
          <p:nvPr/>
        </p:nvSpPr>
        <p:spPr>
          <a:xfrm>
            <a:off x="4694462" y="1755591"/>
            <a:ext cx="2558142" cy="1757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Research method and Connect to Glasses using </a:t>
            </a:r>
            <a:r>
              <a:rPr lang="en-US" sz="2000" err="1"/>
              <a:t>frameutils</a:t>
            </a:r>
            <a:r>
              <a:rPr lang="en-US" sz="2000"/>
              <a:t> package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CA4C85-4039-2506-834F-91A04EAA1405}"/>
              </a:ext>
            </a:extLst>
          </p:cNvPr>
          <p:cNvSpPr/>
          <p:nvPr/>
        </p:nvSpPr>
        <p:spPr>
          <a:xfrm>
            <a:off x="2447448" y="4532642"/>
            <a:ext cx="2558142" cy="1757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Create Synergy account, researching encrypting methods for API key, attempt a get request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08DB30-0A1E-1FE8-49DE-7EC8E457E3DB}"/>
              </a:ext>
            </a:extLst>
          </p:cNvPr>
          <p:cNvSpPr/>
          <p:nvPr/>
        </p:nvSpPr>
        <p:spPr>
          <a:xfrm>
            <a:off x="490269" y="1757812"/>
            <a:ext cx="2558142" cy="1757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Work on UI changes, deploy app on tablet, mirror tablet screen on laptop, make get request to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8F552-E05E-BA9B-196C-E619DC3741A9}"/>
              </a:ext>
            </a:extLst>
          </p:cNvPr>
          <p:cNvSpPr/>
          <p:nvPr/>
        </p:nvSpPr>
        <p:spPr>
          <a:xfrm>
            <a:off x="6728253" y="4532642"/>
            <a:ext cx="2558142" cy="1757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Implemented new UI screens/updates,  Player data, App navigation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238E34-BA5A-5904-ADC6-3945765C0BF6}"/>
              </a:ext>
            </a:extLst>
          </p:cNvPr>
          <p:cNvSpPr/>
          <p:nvPr/>
        </p:nvSpPr>
        <p:spPr>
          <a:xfrm>
            <a:off x="8922546" y="1755591"/>
            <a:ext cx="2558142" cy="1757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Research how to and run python code in Android Studio</a:t>
            </a:r>
          </a:p>
        </p:txBody>
      </p:sp>
    </p:spTree>
    <p:extLst>
      <p:ext uri="{BB962C8B-B14F-4D97-AF65-F5344CB8AC3E}">
        <p14:creationId xmlns:p14="http://schemas.microsoft.com/office/powerpoint/2010/main" val="303680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89CE-BF15-05B4-CC16-9D4CC32D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was not completed/Lessons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ACE8-1BEA-E564-5671-C73B5D157A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/>
              <a:t>Not Completed</a:t>
            </a:r>
          </a:p>
          <a:p>
            <a:r>
              <a:rPr lang="en-US"/>
              <a:t>Successful API calls not yet made, working with Synergy support team while they resolve internal issue prohibiting successful API calls being made</a:t>
            </a:r>
          </a:p>
          <a:p>
            <a:r>
              <a:rPr lang="en-US"/>
              <a:t>Integration of separate efforts into the app, current development still partially siloed</a:t>
            </a:r>
          </a:p>
          <a:p>
            <a:r>
              <a:rPr lang="en-US"/>
              <a:t>Cybersecurity concerns not fully implemented, issues addressed but not solved in code yet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1E569-56E8-4A05-5D55-C799200FAF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/>
              <a:t>Lessons Learned</a:t>
            </a:r>
          </a:p>
          <a:p>
            <a:r>
              <a:rPr lang="en-US" sz="2400"/>
              <a:t>Don't take working tech for granted</a:t>
            </a:r>
          </a:p>
          <a:p>
            <a:r>
              <a:rPr lang="en-US" sz="2400"/>
              <a:t>Merge often, merge early</a:t>
            </a:r>
          </a:p>
          <a:p>
            <a:r>
              <a:rPr lang="en-US" sz="2400"/>
              <a:t>Keep each other up to date on current development</a:t>
            </a:r>
          </a:p>
          <a:p>
            <a:endParaRPr lang="en-US" sz="2400"/>
          </a:p>
          <a:p>
            <a:endParaRPr lang="en-US" sz="2400"/>
          </a:p>
        </p:txBody>
      </p:sp>
      <p:pic>
        <p:nvPicPr>
          <p:cNvPr id="6" name="Picture 5" descr="A group of people with gears and light bulbs&#10;&#10;AI-generated content may be incorrect.">
            <a:extLst>
              <a:ext uri="{FF2B5EF4-FFF2-40B4-BE49-F238E27FC236}">
                <a16:creationId xmlns:a16="http://schemas.microsoft.com/office/drawing/2014/main" id="{EBD5056B-1AE8-8831-5EFC-3AD4C90B7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37296"/>
          <a:stretch/>
        </p:blipFill>
        <p:spPr>
          <a:xfrm>
            <a:off x="6420547" y="3817118"/>
            <a:ext cx="4684905" cy="18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0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29F4-DC26-49E9-D5DF-835948F3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28BD-52DF-9193-4BD7-27ED4A9B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6FD3-3959-ED5C-12BD-6D87974C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76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SmartGlass Analytics –  Sprint 2 …</vt:lpstr>
      <vt:lpstr>Project Focus</vt:lpstr>
      <vt:lpstr>Sprint Goals</vt:lpstr>
      <vt:lpstr>Major Sprint Achievements/Feedback from Sponsor</vt:lpstr>
      <vt:lpstr>Project &amp; Sprint Backlog</vt:lpstr>
      <vt:lpstr>Sprint Contributions</vt:lpstr>
      <vt:lpstr>What was not completed/Lessons Learned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Kendall Hamm</dc:creator>
  <cp:revision>1</cp:revision>
  <dcterms:created xsi:type="dcterms:W3CDTF">2025-02-17T17:39:54Z</dcterms:created>
  <dcterms:modified xsi:type="dcterms:W3CDTF">2025-03-25T18:27:59Z</dcterms:modified>
</cp:coreProperties>
</file>